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4d653cb3b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9cd11e5524d00"/>
  </p:sldMasterIdLst>
  <p:sldIdLst>
    <p:sldId xmlns:r="http://schemas.openxmlformats.org/officeDocument/2006/relationships" id="256" r:id="R7a7e4ee207e54bbf"/>
    <p:sldId xmlns:r="http://schemas.openxmlformats.org/officeDocument/2006/relationships" id="257" r:id="Rb07645c49960444d"/>
    <p:sldId xmlns:r="http://schemas.openxmlformats.org/officeDocument/2006/relationships" id="258" r:id="Rd2162d6ce7fa4269"/>
    <p:sldId xmlns:r="http://schemas.openxmlformats.org/officeDocument/2006/relationships" id="259" r:id="R3a1e2953595c407c"/>
    <p:sldId xmlns:r="http://schemas.openxmlformats.org/officeDocument/2006/relationships" id="260" r:id="Rc1354e07b8c0454d"/>
    <p:sldId xmlns:r="http://schemas.openxmlformats.org/officeDocument/2006/relationships" id="261" r:id="R0aae49e4a03149ab"/>
    <p:sldId xmlns:r="http://schemas.openxmlformats.org/officeDocument/2006/relationships" id="262" r:id="Rde4afcf99a5a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9cd11e5524d00" /><Relationship Type="http://schemas.openxmlformats.org/officeDocument/2006/relationships/slide" Target="/ppt/slides/slide1.xml" Id="R7a7e4ee207e54bbf" /><Relationship Type="http://schemas.openxmlformats.org/officeDocument/2006/relationships/slide" Target="/ppt/slides/slide2.xml" Id="Rb07645c49960444d" /><Relationship Type="http://schemas.openxmlformats.org/officeDocument/2006/relationships/slide" Target="/ppt/slides/slide3.xml" Id="Rd2162d6ce7fa4269" /><Relationship Type="http://schemas.openxmlformats.org/officeDocument/2006/relationships/slide" Target="/ppt/slides/slide4.xml" Id="R3a1e2953595c407c" /><Relationship Type="http://schemas.openxmlformats.org/officeDocument/2006/relationships/slide" Target="/ppt/slides/slide5.xml" Id="Rc1354e07b8c0454d" /><Relationship Type="http://schemas.openxmlformats.org/officeDocument/2006/relationships/slide" Target="/ppt/slides/slide6.xml" Id="R0aae49e4a03149ab" /><Relationship Type="http://schemas.openxmlformats.org/officeDocument/2006/relationships/slide" Target="/ppt/slides/slide7.xml" Id="Rde4afcf99a5a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9fb45b3a243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f71f04a354c6e" /><Relationship Type="http://schemas.openxmlformats.org/officeDocument/2006/relationships/theme" Target="/ppt/slideMasters/theme/theme1.xml" Id="Rbf0028edf4e2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f71f04a35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b6941732a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e62339617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2ed5c617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fc2120a73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69cbb45c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3f7fdc4264f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139cc255f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SUPPORT AS ble etablert [år] og holder til i Havøysund.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5 542 799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25 692 197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INGVALD ELIASSEN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RAMBERG ELIASSEN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Lomvannsveien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9690 Havøysund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