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48ad159ad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7ed6a37e304761"/>
  </p:sldMasterIdLst>
  <p:sldIdLst>
    <p:sldId xmlns:r="http://schemas.openxmlformats.org/officeDocument/2006/relationships" id="256" r:id="R29e5b0c0f3ab4146"/>
    <p:sldId xmlns:r="http://schemas.openxmlformats.org/officeDocument/2006/relationships" id="257" r:id="R55dbec32d2b64af0"/>
    <p:sldId xmlns:r="http://schemas.openxmlformats.org/officeDocument/2006/relationships" id="258" r:id="R55d27b71144142f7"/>
    <p:sldId xmlns:r="http://schemas.openxmlformats.org/officeDocument/2006/relationships" id="259" r:id="R3562336d81c94129"/>
    <p:sldId xmlns:r="http://schemas.openxmlformats.org/officeDocument/2006/relationships" id="260" r:id="Rb73a0da00cae4c8b"/>
    <p:sldId xmlns:r="http://schemas.openxmlformats.org/officeDocument/2006/relationships" id="261" r:id="Rd11759243bf5479f"/>
    <p:sldId xmlns:r="http://schemas.openxmlformats.org/officeDocument/2006/relationships" id="262" r:id="R8c56585b281e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ed6a37e304761" /><Relationship Type="http://schemas.openxmlformats.org/officeDocument/2006/relationships/slide" Target="/ppt/slides/slide1.xml" Id="R29e5b0c0f3ab4146" /><Relationship Type="http://schemas.openxmlformats.org/officeDocument/2006/relationships/slide" Target="/ppt/slides/slide2.xml" Id="R55dbec32d2b64af0" /><Relationship Type="http://schemas.openxmlformats.org/officeDocument/2006/relationships/slide" Target="/ppt/slides/slide3.xml" Id="R55d27b71144142f7" /><Relationship Type="http://schemas.openxmlformats.org/officeDocument/2006/relationships/slide" Target="/ppt/slides/slide4.xml" Id="R3562336d81c94129" /><Relationship Type="http://schemas.openxmlformats.org/officeDocument/2006/relationships/slide" Target="/ppt/slides/slide5.xml" Id="Rb73a0da00cae4c8b" /><Relationship Type="http://schemas.openxmlformats.org/officeDocument/2006/relationships/slide" Target="/ppt/slides/slide6.xml" Id="Rd11759243bf5479f" /><Relationship Type="http://schemas.openxmlformats.org/officeDocument/2006/relationships/slide" Target="/ppt/slides/slide7.xml" Id="R8c56585b281e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86638392d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2954bf6df45f0" /><Relationship Type="http://schemas.openxmlformats.org/officeDocument/2006/relationships/theme" Target="/ppt/slideMasters/theme/theme1.xml" Id="R654bac9c5a2f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2954bf6df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390543f441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08f8d19da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601e3bcf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39a5ed37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94c3944b6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b947a47db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2dfd2141340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PORTEN TIL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PORTEN TIL NORD-NORGE AS ble etablert [år] og holder til i Namsskogan.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−574 934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5 705 288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WEST INVEST AS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WESTERFJELL LARS JONAS K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STALDVIK TINA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Kleist Geddes vei 2181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7890 Namsskogan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33 44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www.ptnn.no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911 713 039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PORTEN TIL NORD-NORGE AS</a:t>
            </a:r>
          </a:p>
        </p:txBody>
      </p:sp>
    </p:spTree>
  </p:cSld>
  <p:clrMapOvr>
    <a:masterClrMapping xmlns:a="http://schemas.openxmlformats.org/drawingml/2006/main"/>
  </p:clrMapOvr>
</p:sld>
</file>