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6855da79141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24c05fe084ec7"/>
  </p:sldMasterIdLst>
  <p:sldIdLst>
    <p:sldId xmlns:r="http://schemas.openxmlformats.org/officeDocument/2006/relationships" id="256" r:id="Rac0b01b89a9e42ae"/>
    <p:sldId xmlns:r="http://schemas.openxmlformats.org/officeDocument/2006/relationships" id="257" r:id="Ra4d632b924924a8f"/>
    <p:sldId xmlns:r="http://schemas.openxmlformats.org/officeDocument/2006/relationships" id="258" r:id="R45f42316abcf429a"/>
    <p:sldId xmlns:r="http://schemas.openxmlformats.org/officeDocument/2006/relationships" id="259" r:id="R9e70e80d32994e34"/>
    <p:sldId xmlns:r="http://schemas.openxmlformats.org/officeDocument/2006/relationships" id="260" r:id="Re1e8c4e951354770"/>
    <p:sldId xmlns:r="http://schemas.openxmlformats.org/officeDocument/2006/relationships" id="261" r:id="Rebb8a69f5c8d4b98"/>
    <p:sldId xmlns:r="http://schemas.openxmlformats.org/officeDocument/2006/relationships" id="262" r:id="R859e59e1fa654a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24c05fe084ec7" /><Relationship Type="http://schemas.openxmlformats.org/officeDocument/2006/relationships/slide" Target="/ppt/slides/slide1.xml" Id="Rac0b01b89a9e42ae" /><Relationship Type="http://schemas.openxmlformats.org/officeDocument/2006/relationships/slide" Target="/ppt/slides/slide2.xml" Id="Ra4d632b924924a8f" /><Relationship Type="http://schemas.openxmlformats.org/officeDocument/2006/relationships/slide" Target="/ppt/slides/slide3.xml" Id="R45f42316abcf429a" /><Relationship Type="http://schemas.openxmlformats.org/officeDocument/2006/relationships/slide" Target="/ppt/slides/slide4.xml" Id="R9e70e80d32994e34" /><Relationship Type="http://schemas.openxmlformats.org/officeDocument/2006/relationships/slide" Target="/ppt/slides/slide5.xml" Id="Re1e8c4e951354770" /><Relationship Type="http://schemas.openxmlformats.org/officeDocument/2006/relationships/slide" Target="/ppt/slides/slide6.xml" Id="Rebb8a69f5c8d4b98" /><Relationship Type="http://schemas.openxmlformats.org/officeDocument/2006/relationships/slide" Target="/ppt/slides/slide7.xml" Id="R859e59e1fa654a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58b06b39f45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60900375c45b0" /><Relationship Type="http://schemas.openxmlformats.org/officeDocument/2006/relationships/theme" Target="/ppt/slideMasters/theme/theme1.xml" Id="Re23c63b3da5d43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360900375c45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9734efe4d4f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cae287b1e44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619746ee445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50776c39b4d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bf369b65143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41028d5864a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da5dfaebc42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ARSA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1 566 692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OLAV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Nubbebakken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93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arve.sande@hotmail.com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911 720 213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