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8e17e6b3d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6b698371d44cb"/>
  </p:sldMasterIdLst>
  <p:sldIdLst>
    <p:sldId xmlns:r="http://schemas.openxmlformats.org/officeDocument/2006/relationships" id="256" r:id="R4c7e11935fc9476b"/>
    <p:sldId xmlns:r="http://schemas.openxmlformats.org/officeDocument/2006/relationships" id="257" r:id="R3567fc3199004fa2"/>
    <p:sldId xmlns:r="http://schemas.openxmlformats.org/officeDocument/2006/relationships" id="258" r:id="R33dd81bca05a434a"/>
    <p:sldId xmlns:r="http://schemas.openxmlformats.org/officeDocument/2006/relationships" id="259" r:id="R7d9461b52f484129"/>
    <p:sldId xmlns:r="http://schemas.openxmlformats.org/officeDocument/2006/relationships" id="260" r:id="R8e39a8d0379a427d"/>
    <p:sldId xmlns:r="http://schemas.openxmlformats.org/officeDocument/2006/relationships" id="261" r:id="R092b58558271452a"/>
    <p:sldId xmlns:r="http://schemas.openxmlformats.org/officeDocument/2006/relationships" id="262" r:id="R06f603bc6a73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6b698371d44cb" /><Relationship Type="http://schemas.openxmlformats.org/officeDocument/2006/relationships/slide" Target="/ppt/slides/slide1.xml" Id="R4c7e11935fc9476b" /><Relationship Type="http://schemas.openxmlformats.org/officeDocument/2006/relationships/slide" Target="/ppt/slides/slide2.xml" Id="R3567fc3199004fa2" /><Relationship Type="http://schemas.openxmlformats.org/officeDocument/2006/relationships/slide" Target="/ppt/slides/slide3.xml" Id="R33dd81bca05a434a" /><Relationship Type="http://schemas.openxmlformats.org/officeDocument/2006/relationships/slide" Target="/ppt/slides/slide4.xml" Id="R7d9461b52f484129" /><Relationship Type="http://schemas.openxmlformats.org/officeDocument/2006/relationships/slide" Target="/ppt/slides/slide5.xml" Id="R8e39a8d0379a427d" /><Relationship Type="http://schemas.openxmlformats.org/officeDocument/2006/relationships/slide" Target="/ppt/slides/slide6.xml" Id="R092b58558271452a" /><Relationship Type="http://schemas.openxmlformats.org/officeDocument/2006/relationships/slide" Target="/ppt/slides/slide7.xml" Id="R06f603bc6a73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5b872c5d348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100b664a94e52" /><Relationship Type="http://schemas.openxmlformats.org/officeDocument/2006/relationships/theme" Target="/ppt/slideMasters/theme/theme1.xml" Id="Rd739c3b3f048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100b664a9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657a867cf41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2f71703a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6dfb08f26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07357614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337e7ac854e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1cfa9e03b4d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c9ec2bb140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INVEST 2024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INVEST 2024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97 824 417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132 992 020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134 230 069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SØREN ELKIÆR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Grorudveien 55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911 738 457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