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09cad45cd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bd30c6ed004cc3"/>
  </p:sldMasterIdLst>
  <p:sldIdLst>
    <p:sldId xmlns:r="http://schemas.openxmlformats.org/officeDocument/2006/relationships" id="256" r:id="R50fb507e3d8b430b"/>
    <p:sldId xmlns:r="http://schemas.openxmlformats.org/officeDocument/2006/relationships" id="257" r:id="Re531118a43a940d9"/>
    <p:sldId xmlns:r="http://schemas.openxmlformats.org/officeDocument/2006/relationships" id="258" r:id="Ra46e06923f744a57"/>
    <p:sldId xmlns:r="http://schemas.openxmlformats.org/officeDocument/2006/relationships" id="259" r:id="R53d327d57e7f4691"/>
    <p:sldId xmlns:r="http://schemas.openxmlformats.org/officeDocument/2006/relationships" id="260" r:id="Raab0c9bbd0664c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d30c6ed004cc3" /><Relationship Type="http://schemas.openxmlformats.org/officeDocument/2006/relationships/slide" Target="/ppt/slides/slide1.xml" Id="R50fb507e3d8b430b" /><Relationship Type="http://schemas.openxmlformats.org/officeDocument/2006/relationships/slide" Target="/ppt/slides/slide2.xml" Id="Re531118a43a940d9" /><Relationship Type="http://schemas.openxmlformats.org/officeDocument/2006/relationships/slide" Target="/ppt/slides/slide3.xml" Id="Ra46e06923f744a57" /><Relationship Type="http://schemas.openxmlformats.org/officeDocument/2006/relationships/slide" Target="/ppt/slides/slide4.xml" Id="R53d327d57e7f4691" /><Relationship Type="http://schemas.openxmlformats.org/officeDocument/2006/relationships/slide" Target="/ppt/slides/slide5.xml" Id="Raab0c9bbd0664c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f972bdccd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10ef49c02400e" /><Relationship Type="http://schemas.openxmlformats.org/officeDocument/2006/relationships/theme" Target="/ppt/slideMasters/theme/theme1.xml" Id="Rf0308095adbb4a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10ef49c02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1d890ba4749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dc89a1df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88d9a3045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cfbc289e54d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8aabd86f2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MN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911 743 906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 MASKIN AS</a:t>
            </a:r>
          </a:p>
        </p:txBody>
      </p:sp>
    </p:spTree>
  </p:cSld>
  <p:clrMapOvr>
    <a:masterClrMapping xmlns:a="http://schemas.openxmlformats.org/drawingml/2006/main"/>
  </p:clrMapOvr>
</p:sld>
</file>