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15032468b45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75e3fa0454428"/>
  </p:sldMasterIdLst>
  <p:sldIdLst>
    <p:sldId xmlns:r="http://schemas.openxmlformats.org/officeDocument/2006/relationships" id="256" r:id="Rb8784cab01f0472a"/>
    <p:sldId xmlns:r="http://schemas.openxmlformats.org/officeDocument/2006/relationships" id="257" r:id="Re3c94cbbab83445b"/>
    <p:sldId xmlns:r="http://schemas.openxmlformats.org/officeDocument/2006/relationships" id="258" r:id="R26aace2925244de2"/>
    <p:sldId xmlns:r="http://schemas.openxmlformats.org/officeDocument/2006/relationships" id="259" r:id="R4fcce882293746b7"/>
    <p:sldId xmlns:r="http://schemas.openxmlformats.org/officeDocument/2006/relationships" id="260" r:id="Rb4e56f794a99404a"/>
    <p:sldId xmlns:r="http://schemas.openxmlformats.org/officeDocument/2006/relationships" id="261" r:id="R8979403e398546af"/>
    <p:sldId xmlns:r="http://schemas.openxmlformats.org/officeDocument/2006/relationships" id="262" r:id="R2f316a9cf9c5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75e3fa0454428" /><Relationship Type="http://schemas.openxmlformats.org/officeDocument/2006/relationships/slide" Target="/ppt/slides/slide1.xml" Id="Rb8784cab01f0472a" /><Relationship Type="http://schemas.openxmlformats.org/officeDocument/2006/relationships/slide" Target="/ppt/slides/slide2.xml" Id="Re3c94cbbab83445b" /><Relationship Type="http://schemas.openxmlformats.org/officeDocument/2006/relationships/slide" Target="/ppt/slides/slide3.xml" Id="R26aace2925244de2" /><Relationship Type="http://schemas.openxmlformats.org/officeDocument/2006/relationships/slide" Target="/ppt/slides/slide4.xml" Id="R4fcce882293746b7" /><Relationship Type="http://schemas.openxmlformats.org/officeDocument/2006/relationships/slide" Target="/ppt/slides/slide5.xml" Id="Rb4e56f794a99404a" /><Relationship Type="http://schemas.openxmlformats.org/officeDocument/2006/relationships/slide" Target="/ppt/slides/slide6.xml" Id="R8979403e398546af" /><Relationship Type="http://schemas.openxmlformats.org/officeDocument/2006/relationships/slide" Target="/ppt/slides/slide7.xml" Id="R2f316a9cf9c5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fc002fe8a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5676b6589473c" /><Relationship Type="http://schemas.openxmlformats.org/officeDocument/2006/relationships/theme" Target="/ppt/slideMasters/theme/theme1.xml" Id="R129680f67164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5676b6589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300f4e55e4c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90959f469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4a07686b1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46e400682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3bc1e3fd941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13fab67b7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55bb07f73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FLOWPRO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4 365 160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