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7854e522d447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b88c482cde4f33"/>
  </p:sldMasterIdLst>
  <p:sldIdLst>
    <p:sldId xmlns:r="http://schemas.openxmlformats.org/officeDocument/2006/relationships" id="256" r:id="R820f2b4834e346b6"/>
    <p:sldId xmlns:r="http://schemas.openxmlformats.org/officeDocument/2006/relationships" id="257" r:id="R0028268be5064a64"/>
    <p:sldId xmlns:r="http://schemas.openxmlformats.org/officeDocument/2006/relationships" id="258" r:id="Rb981ab64d4e24f92"/>
    <p:sldId xmlns:r="http://schemas.openxmlformats.org/officeDocument/2006/relationships" id="259" r:id="R835d8a73663c4f8b"/>
    <p:sldId xmlns:r="http://schemas.openxmlformats.org/officeDocument/2006/relationships" id="260" r:id="Rc3c213bac3584daf"/>
    <p:sldId xmlns:r="http://schemas.openxmlformats.org/officeDocument/2006/relationships" id="261" r:id="Rf3f7e539521b42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b88c482cde4f33" /><Relationship Type="http://schemas.openxmlformats.org/officeDocument/2006/relationships/slide" Target="/ppt/slides/slide1.xml" Id="R820f2b4834e346b6" /><Relationship Type="http://schemas.openxmlformats.org/officeDocument/2006/relationships/slide" Target="/ppt/slides/slide2.xml" Id="R0028268be5064a64" /><Relationship Type="http://schemas.openxmlformats.org/officeDocument/2006/relationships/slide" Target="/ppt/slides/slide3.xml" Id="Rb981ab64d4e24f92" /><Relationship Type="http://schemas.openxmlformats.org/officeDocument/2006/relationships/slide" Target="/ppt/slides/slide4.xml" Id="R835d8a73663c4f8b" /><Relationship Type="http://schemas.openxmlformats.org/officeDocument/2006/relationships/slide" Target="/ppt/slides/slide5.xml" Id="Rc3c213bac3584daf" /><Relationship Type="http://schemas.openxmlformats.org/officeDocument/2006/relationships/slide" Target="/ppt/slides/slide6.xml" Id="Rf3f7e539521b42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a4a8c65a2c47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ce550e1594bbf" /><Relationship Type="http://schemas.openxmlformats.org/officeDocument/2006/relationships/theme" Target="/ppt/slideMasters/theme/theme1.xml" Id="R76694fccf1d646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cce550e1594b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c7c56c5e449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72132e51743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f530809e140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5ebd6616c4e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7c9f620a94c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1852492ba40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LINDA NORDBØ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LINDA NORDBØ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−65 831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911 879 913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