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8310594b5b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3b8a91b8f6462a"/>
  </p:sldMasterIdLst>
  <p:sldIdLst>
    <p:sldId xmlns:r="http://schemas.openxmlformats.org/officeDocument/2006/relationships" id="256" r:id="R70acc03123f64289"/>
    <p:sldId xmlns:r="http://schemas.openxmlformats.org/officeDocument/2006/relationships" id="257" r:id="R39d9c0e40bc646f1"/>
    <p:sldId xmlns:r="http://schemas.openxmlformats.org/officeDocument/2006/relationships" id="258" r:id="R6aa45a782cad4369"/>
    <p:sldId xmlns:r="http://schemas.openxmlformats.org/officeDocument/2006/relationships" id="259" r:id="R8c0f7dcef34d44b0"/>
    <p:sldId xmlns:r="http://schemas.openxmlformats.org/officeDocument/2006/relationships" id="260" r:id="R4efc72158b044a97"/>
    <p:sldId xmlns:r="http://schemas.openxmlformats.org/officeDocument/2006/relationships" id="261" r:id="Rc458ccc031444ff8"/>
    <p:sldId xmlns:r="http://schemas.openxmlformats.org/officeDocument/2006/relationships" id="262" r:id="Rfc20dd1d78a645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b8a91b8f6462a" /><Relationship Type="http://schemas.openxmlformats.org/officeDocument/2006/relationships/slide" Target="/ppt/slides/slide1.xml" Id="R70acc03123f64289" /><Relationship Type="http://schemas.openxmlformats.org/officeDocument/2006/relationships/slide" Target="/ppt/slides/slide2.xml" Id="R39d9c0e40bc646f1" /><Relationship Type="http://schemas.openxmlformats.org/officeDocument/2006/relationships/slide" Target="/ppt/slides/slide3.xml" Id="R6aa45a782cad4369" /><Relationship Type="http://schemas.openxmlformats.org/officeDocument/2006/relationships/slide" Target="/ppt/slides/slide4.xml" Id="R8c0f7dcef34d44b0" /><Relationship Type="http://schemas.openxmlformats.org/officeDocument/2006/relationships/slide" Target="/ppt/slides/slide5.xml" Id="R4efc72158b044a97" /><Relationship Type="http://schemas.openxmlformats.org/officeDocument/2006/relationships/slide" Target="/ppt/slides/slide6.xml" Id="Rc458ccc031444ff8" /><Relationship Type="http://schemas.openxmlformats.org/officeDocument/2006/relationships/slide" Target="/ppt/slides/slide7.xml" Id="Rfc20dd1d78a645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a3f3b0e8f40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4cd94580f4024" /><Relationship Type="http://schemas.openxmlformats.org/officeDocument/2006/relationships/theme" Target="/ppt/slideMasters/theme/theme1.xml" Id="R26f83f8a6ff3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4cd94580f40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6df7db6b042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45cc811f046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0dedbe5d14c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d32864f8a45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50b4c403443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3280220d849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cf869c94c49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DEGERSTRØMS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DEGERSTRØMS REVISJON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10 256 574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2 014 687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BØRGE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MONA MJØSUND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ØRJAN MJØSUND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Wessels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