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178f6e24ae40d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6ee4ed02e74b5c"/>
  </p:sldMasterIdLst>
  <p:sldIdLst>
    <p:sldId xmlns:r="http://schemas.openxmlformats.org/officeDocument/2006/relationships" id="256" r:id="R5f18d64a18c847c2"/>
    <p:sldId xmlns:r="http://schemas.openxmlformats.org/officeDocument/2006/relationships" id="257" r:id="Rb327ec58b511498b"/>
    <p:sldId xmlns:r="http://schemas.openxmlformats.org/officeDocument/2006/relationships" id="258" r:id="R90d388950fea4d93"/>
    <p:sldId xmlns:r="http://schemas.openxmlformats.org/officeDocument/2006/relationships" id="259" r:id="R8746123c26aa455f"/>
    <p:sldId xmlns:r="http://schemas.openxmlformats.org/officeDocument/2006/relationships" id="260" r:id="Rcfd72e0c6aa9453a"/>
    <p:sldId xmlns:r="http://schemas.openxmlformats.org/officeDocument/2006/relationships" id="261" r:id="R6be5b552c07a4450"/>
    <p:sldId xmlns:r="http://schemas.openxmlformats.org/officeDocument/2006/relationships" id="262" r:id="R068546ceab8a48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6ee4ed02e74b5c" /><Relationship Type="http://schemas.openxmlformats.org/officeDocument/2006/relationships/slide" Target="/ppt/slides/slide1.xml" Id="R5f18d64a18c847c2" /><Relationship Type="http://schemas.openxmlformats.org/officeDocument/2006/relationships/slide" Target="/ppt/slides/slide2.xml" Id="Rb327ec58b511498b" /><Relationship Type="http://schemas.openxmlformats.org/officeDocument/2006/relationships/slide" Target="/ppt/slides/slide3.xml" Id="R90d388950fea4d93" /><Relationship Type="http://schemas.openxmlformats.org/officeDocument/2006/relationships/slide" Target="/ppt/slides/slide4.xml" Id="R8746123c26aa455f" /><Relationship Type="http://schemas.openxmlformats.org/officeDocument/2006/relationships/slide" Target="/ppt/slides/slide5.xml" Id="Rcfd72e0c6aa9453a" /><Relationship Type="http://schemas.openxmlformats.org/officeDocument/2006/relationships/slide" Target="/ppt/slides/slide6.xml" Id="R6be5b552c07a4450" /><Relationship Type="http://schemas.openxmlformats.org/officeDocument/2006/relationships/slide" Target="/ppt/slides/slide7.xml" Id="R068546ceab8a48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2d966e5cd146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2200bcad4045ac" /><Relationship Type="http://schemas.openxmlformats.org/officeDocument/2006/relationships/theme" Target="/ppt/slideMasters/theme/theme1.xml" Id="R0243142c0b9c48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2200bcad4045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a731ad7c444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f8ad2af7345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41cc33a90646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e98bce132c4e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bac4e8c8af4b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0595ebfa340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4eeff96a348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DEGERSTRØMS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DEGERSTRØMS REVISJON AS ble etablert [år] og holder til i Kirkenes.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10 256 574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2 014 687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1 460 200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101 201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6 245 929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MJØSUND DEGERSTRØM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BØRGE DEGERSTRØM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MJØSUND DEGERSTRØM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Dr. Wessels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9900 Kirkenes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911 879 999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DEGERSTRØMS REVISJON AS</a:t>
            </a:r>
          </a:p>
        </p:txBody>
      </p:sp>
    </p:spTree>
  </p:cSld>
  <p:clrMapOvr>
    <a:masterClrMapping xmlns:a="http://schemas.openxmlformats.org/drawingml/2006/main"/>
  </p:clrMapOvr>
</p:sld>
</file>