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ef1359a67648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27104b8ffc49ca"/>
  </p:sldMasterIdLst>
  <p:sldIdLst>
    <p:sldId xmlns:r="http://schemas.openxmlformats.org/officeDocument/2006/relationships" id="256" r:id="Re53699d6dcf44bcc"/>
    <p:sldId xmlns:r="http://schemas.openxmlformats.org/officeDocument/2006/relationships" id="257" r:id="R1684c69966c44bbd"/>
    <p:sldId xmlns:r="http://schemas.openxmlformats.org/officeDocument/2006/relationships" id="258" r:id="Rfef8a60109544774"/>
    <p:sldId xmlns:r="http://schemas.openxmlformats.org/officeDocument/2006/relationships" id="259" r:id="R5052bdafb3a34b87"/>
    <p:sldId xmlns:r="http://schemas.openxmlformats.org/officeDocument/2006/relationships" id="260" r:id="R44ebff4bb8014d90"/>
    <p:sldId xmlns:r="http://schemas.openxmlformats.org/officeDocument/2006/relationships" id="261" r:id="R16fb92c6f1554a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7104b8ffc49ca" /><Relationship Type="http://schemas.openxmlformats.org/officeDocument/2006/relationships/slide" Target="/ppt/slides/slide1.xml" Id="Re53699d6dcf44bcc" /><Relationship Type="http://schemas.openxmlformats.org/officeDocument/2006/relationships/slide" Target="/ppt/slides/slide2.xml" Id="R1684c69966c44bbd" /><Relationship Type="http://schemas.openxmlformats.org/officeDocument/2006/relationships/slide" Target="/ppt/slides/slide3.xml" Id="Rfef8a60109544774" /><Relationship Type="http://schemas.openxmlformats.org/officeDocument/2006/relationships/slide" Target="/ppt/slides/slide4.xml" Id="R5052bdafb3a34b87" /><Relationship Type="http://schemas.openxmlformats.org/officeDocument/2006/relationships/slide" Target="/ppt/slides/slide5.xml" Id="R44ebff4bb8014d90" /><Relationship Type="http://schemas.openxmlformats.org/officeDocument/2006/relationships/slide" Target="/ppt/slides/slide6.xml" Id="R16fb92c6f1554a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e765fdc7b45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728d69b4645e7" /><Relationship Type="http://schemas.openxmlformats.org/officeDocument/2006/relationships/theme" Target="/ppt/slideMasters/theme/theme1.xml" Id="Rb87f4d27d4b845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b728d69b4645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dcfe6da4b44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33192569348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2819ef4ec41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6ee7ea81643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f155570d146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43651940c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ORGWEB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−4 376 948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2 903 035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