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b57636ab042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e038387444360"/>
  </p:sldMasterIdLst>
  <p:sldIdLst>
    <p:sldId xmlns:r="http://schemas.openxmlformats.org/officeDocument/2006/relationships" id="256" r:id="Rf04659099c6843c3"/>
    <p:sldId xmlns:r="http://schemas.openxmlformats.org/officeDocument/2006/relationships" id="257" r:id="Rcdc731e28b3348d8"/>
    <p:sldId xmlns:r="http://schemas.openxmlformats.org/officeDocument/2006/relationships" id="258" r:id="R8d7d515af7884214"/>
    <p:sldId xmlns:r="http://schemas.openxmlformats.org/officeDocument/2006/relationships" id="259" r:id="Rd9c0d906029f42df"/>
    <p:sldId xmlns:r="http://schemas.openxmlformats.org/officeDocument/2006/relationships" id="260" r:id="R91ac4b77c70847f3"/>
    <p:sldId xmlns:r="http://schemas.openxmlformats.org/officeDocument/2006/relationships" id="261" r:id="Rf3bc42c4391947f6"/>
    <p:sldId xmlns:r="http://schemas.openxmlformats.org/officeDocument/2006/relationships" id="262" r:id="Ra622b41b463d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e038387444360" /><Relationship Type="http://schemas.openxmlformats.org/officeDocument/2006/relationships/slide" Target="/ppt/slides/slide1.xml" Id="Rf04659099c6843c3" /><Relationship Type="http://schemas.openxmlformats.org/officeDocument/2006/relationships/slide" Target="/ppt/slides/slide2.xml" Id="Rcdc731e28b3348d8" /><Relationship Type="http://schemas.openxmlformats.org/officeDocument/2006/relationships/slide" Target="/ppt/slides/slide3.xml" Id="R8d7d515af7884214" /><Relationship Type="http://schemas.openxmlformats.org/officeDocument/2006/relationships/slide" Target="/ppt/slides/slide4.xml" Id="Rd9c0d906029f42df" /><Relationship Type="http://schemas.openxmlformats.org/officeDocument/2006/relationships/slide" Target="/ppt/slides/slide5.xml" Id="R91ac4b77c70847f3" /><Relationship Type="http://schemas.openxmlformats.org/officeDocument/2006/relationships/slide" Target="/ppt/slides/slide6.xml" Id="Rf3bc42c4391947f6" /><Relationship Type="http://schemas.openxmlformats.org/officeDocument/2006/relationships/slide" Target="/ppt/slides/slide7.xml" Id="Ra622b41b463d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3da48793f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6444a20f8426f" /><Relationship Type="http://schemas.openxmlformats.org/officeDocument/2006/relationships/theme" Target="/ppt/slideMasters/theme/theme1.xml" Id="R833c906954e5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6444a20f8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cc02b1f2f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a42f895dc46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adb44c5a5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94731c01241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7bf002fba46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0dff6fcd646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7225d4311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HIMALAYA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HIMALAYA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HIMALAYA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HIMALAYA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HIMALAYA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HIMALAYA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5 046 553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9 857 755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32 275 393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64 903 339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HIMALAYA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BALDEV SINGH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DARAVIR SINGH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RUPINDER KAUR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HIMALAYA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07 07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daravirsingh@hotmail.com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www.himalaya-tandori.com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911 894 467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HIMALAYA AS</a:t>
            </a:r>
          </a:p>
        </p:txBody>
      </p:sp>
    </p:spTree>
  </p:cSld>
  <p:clrMapOvr>
    <a:masterClrMapping xmlns:a="http://schemas.openxmlformats.org/drawingml/2006/main"/>
  </p:clrMapOvr>
</p:sld>
</file>