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fa7804069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9ffe6bc784203"/>
  </p:sldMasterIdLst>
  <p:sldIdLst>
    <p:sldId xmlns:r="http://schemas.openxmlformats.org/officeDocument/2006/relationships" id="256" r:id="R842ce4dbefe7431e"/>
    <p:sldId xmlns:r="http://schemas.openxmlformats.org/officeDocument/2006/relationships" id="257" r:id="R688cd3cada5e4a8b"/>
    <p:sldId xmlns:r="http://schemas.openxmlformats.org/officeDocument/2006/relationships" id="258" r:id="Rd2c2448cfd374190"/>
    <p:sldId xmlns:r="http://schemas.openxmlformats.org/officeDocument/2006/relationships" id="259" r:id="Rf41f2773c37348aa"/>
    <p:sldId xmlns:r="http://schemas.openxmlformats.org/officeDocument/2006/relationships" id="260" r:id="R132acda0ca294ed1"/>
    <p:sldId xmlns:r="http://schemas.openxmlformats.org/officeDocument/2006/relationships" id="261" r:id="Re1e6bdc02d5a4f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9ffe6bc784203" /><Relationship Type="http://schemas.openxmlformats.org/officeDocument/2006/relationships/slide" Target="/ppt/slides/slide1.xml" Id="R842ce4dbefe7431e" /><Relationship Type="http://schemas.openxmlformats.org/officeDocument/2006/relationships/slide" Target="/ppt/slides/slide2.xml" Id="R688cd3cada5e4a8b" /><Relationship Type="http://schemas.openxmlformats.org/officeDocument/2006/relationships/slide" Target="/ppt/slides/slide3.xml" Id="Rd2c2448cfd374190" /><Relationship Type="http://schemas.openxmlformats.org/officeDocument/2006/relationships/slide" Target="/ppt/slides/slide4.xml" Id="Rf41f2773c37348aa" /><Relationship Type="http://schemas.openxmlformats.org/officeDocument/2006/relationships/slide" Target="/ppt/slides/slide5.xml" Id="R132acda0ca294ed1" /><Relationship Type="http://schemas.openxmlformats.org/officeDocument/2006/relationships/slide" Target="/ppt/slides/slide6.xml" Id="Re1e6bdc02d5a4f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90d0de78d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1a0318fe64351" /><Relationship Type="http://schemas.openxmlformats.org/officeDocument/2006/relationships/theme" Target="/ppt/slideMasters/theme/theme1.xml" Id="Rf3621cb968f7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1a0318fe643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3e6300772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65adcdeec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3dd3fa96e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483dd6b349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92d814e1b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fe4741b89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