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dfe97e43d640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9a78eb64dc4a78"/>
  </p:sldMasterIdLst>
  <p:sldIdLst>
    <p:sldId xmlns:r="http://schemas.openxmlformats.org/officeDocument/2006/relationships" id="256" r:id="R6114bd5f9d2a4cbd"/>
    <p:sldId xmlns:r="http://schemas.openxmlformats.org/officeDocument/2006/relationships" id="257" r:id="R6d0ef9afc1954154"/>
    <p:sldId xmlns:r="http://schemas.openxmlformats.org/officeDocument/2006/relationships" id="258" r:id="R33ea715b229f47cb"/>
    <p:sldId xmlns:r="http://schemas.openxmlformats.org/officeDocument/2006/relationships" id="259" r:id="Rea289d170176423b"/>
    <p:sldId xmlns:r="http://schemas.openxmlformats.org/officeDocument/2006/relationships" id="260" r:id="R4d00c655412a4b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9a78eb64dc4a78" /><Relationship Type="http://schemas.openxmlformats.org/officeDocument/2006/relationships/slide" Target="/ppt/slides/slide1.xml" Id="R6114bd5f9d2a4cbd" /><Relationship Type="http://schemas.openxmlformats.org/officeDocument/2006/relationships/slide" Target="/ppt/slides/slide2.xml" Id="R6d0ef9afc1954154" /><Relationship Type="http://schemas.openxmlformats.org/officeDocument/2006/relationships/slide" Target="/ppt/slides/slide3.xml" Id="R33ea715b229f47cb" /><Relationship Type="http://schemas.openxmlformats.org/officeDocument/2006/relationships/slide" Target="/ppt/slides/slide4.xml" Id="Rea289d170176423b" /><Relationship Type="http://schemas.openxmlformats.org/officeDocument/2006/relationships/slide" Target="/ppt/slides/slide5.xml" Id="R4d00c655412a4b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11be05b73148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7ce4277e744fe" /><Relationship Type="http://schemas.openxmlformats.org/officeDocument/2006/relationships/theme" Target="/ppt/slideMasters/theme/theme1.xml" Id="R4b30bbd4a8294c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a7ce4277e744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273156ce4b44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0922d31c64f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bbf056493747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20c092102844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0fbb2e89b74d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DAD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DAD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911 906 708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