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583c8af2e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5a5544f7345a4"/>
  </p:sldMasterIdLst>
  <p:sldIdLst>
    <p:sldId xmlns:r="http://schemas.openxmlformats.org/officeDocument/2006/relationships" id="256" r:id="R62d4bba501df4230"/>
    <p:sldId xmlns:r="http://schemas.openxmlformats.org/officeDocument/2006/relationships" id="257" r:id="R462db2badbbe4949"/>
    <p:sldId xmlns:r="http://schemas.openxmlformats.org/officeDocument/2006/relationships" id="258" r:id="R6067582ab465405a"/>
    <p:sldId xmlns:r="http://schemas.openxmlformats.org/officeDocument/2006/relationships" id="259" r:id="Rffcdfe3bb1964257"/>
    <p:sldId xmlns:r="http://schemas.openxmlformats.org/officeDocument/2006/relationships" id="260" r:id="R5b46af298d0745fa"/>
    <p:sldId xmlns:r="http://schemas.openxmlformats.org/officeDocument/2006/relationships" id="261" r:id="R683c2ad04d44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5a5544f7345a4" /><Relationship Type="http://schemas.openxmlformats.org/officeDocument/2006/relationships/slide" Target="/ppt/slides/slide1.xml" Id="R62d4bba501df4230" /><Relationship Type="http://schemas.openxmlformats.org/officeDocument/2006/relationships/slide" Target="/ppt/slides/slide2.xml" Id="R462db2badbbe4949" /><Relationship Type="http://schemas.openxmlformats.org/officeDocument/2006/relationships/slide" Target="/ppt/slides/slide3.xml" Id="R6067582ab465405a" /><Relationship Type="http://schemas.openxmlformats.org/officeDocument/2006/relationships/slide" Target="/ppt/slides/slide4.xml" Id="Rffcdfe3bb1964257" /><Relationship Type="http://schemas.openxmlformats.org/officeDocument/2006/relationships/slide" Target="/ppt/slides/slide5.xml" Id="R5b46af298d0745fa" /><Relationship Type="http://schemas.openxmlformats.org/officeDocument/2006/relationships/slide" Target="/ppt/slides/slide6.xml" Id="R683c2ad04d44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3b1377f5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2740d96b4f6d" /><Relationship Type="http://schemas.openxmlformats.org/officeDocument/2006/relationships/theme" Target="/ppt/slideMasters/theme/theme1.xml" Id="R3da05c3eca7a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32740d96b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d69f1e10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4191132e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7cca9295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897aab29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94c03d8f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3acbb61b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EYKON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EYKON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911 908 808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