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151e41be8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863246ec7b471a"/>
  </p:sldMasterIdLst>
  <p:sldIdLst>
    <p:sldId xmlns:r="http://schemas.openxmlformats.org/officeDocument/2006/relationships" id="256" r:id="R0162aa8fac0b477f"/>
    <p:sldId xmlns:r="http://schemas.openxmlformats.org/officeDocument/2006/relationships" id="257" r:id="Ra3322526e7e54c86"/>
    <p:sldId xmlns:r="http://schemas.openxmlformats.org/officeDocument/2006/relationships" id="258" r:id="Rf29dcb453ee646bf"/>
    <p:sldId xmlns:r="http://schemas.openxmlformats.org/officeDocument/2006/relationships" id="259" r:id="R34c8ed4d44324658"/>
    <p:sldId xmlns:r="http://schemas.openxmlformats.org/officeDocument/2006/relationships" id="260" r:id="R9ae9284e808f4829"/>
    <p:sldId xmlns:r="http://schemas.openxmlformats.org/officeDocument/2006/relationships" id="261" r:id="R013d4cd3afb04a79"/>
    <p:sldId xmlns:r="http://schemas.openxmlformats.org/officeDocument/2006/relationships" id="262" r:id="R445b062e7e3d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63246ec7b471a" /><Relationship Type="http://schemas.openxmlformats.org/officeDocument/2006/relationships/slide" Target="/ppt/slides/slide1.xml" Id="R0162aa8fac0b477f" /><Relationship Type="http://schemas.openxmlformats.org/officeDocument/2006/relationships/slide" Target="/ppt/slides/slide2.xml" Id="Ra3322526e7e54c86" /><Relationship Type="http://schemas.openxmlformats.org/officeDocument/2006/relationships/slide" Target="/ppt/slides/slide3.xml" Id="Rf29dcb453ee646bf" /><Relationship Type="http://schemas.openxmlformats.org/officeDocument/2006/relationships/slide" Target="/ppt/slides/slide4.xml" Id="R34c8ed4d44324658" /><Relationship Type="http://schemas.openxmlformats.org/officeDocument/2006/relationships/slide" Target="/ppt/slides/slide5.xml" Id="R9ae9284e808f4829" /><Relationship Type="http://schemas.openxmlformats.org/officeDocument/2006/relationships/slide" Target="/ppt/slides/slide6.xml" Id="R013d4cd3afb04a79" /><Relationship Type="http://schemas.openxmlformats.org/officeDocument/2006/relationships/slide" Target="/ppt/slides/slide7.xml" Id="R445b062e7e3d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91581cc58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344b1a3964043" /><Relationship Type="http://schemas.openxmlformats.org/officeDocument/2006/relationships/theme" Target="/ppt/slideMasters/theme/theme1.xml" Id="R5282a496b5f3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344b1a39640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15a3fed77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f036950d1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8e711b8a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6e1cdceaf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347e97c284c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ec581d0c24a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cd209dda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KONFIDO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KONFIDO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3 184 040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205 409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5 211 867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5 932 407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ØKSTAD EIGIL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257B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KONFIDO CONSULTING AS</a:t>
            </a:r>
          </a:p>
        </p:txBody>
      </p:sp>
    </p:spTree>
  </p:cSld>
  <p:clrMapOvr>
    <a:masterClrMapping xmlns:a="http://schemas.openxmlformats.org/drawingml/2006/main"/>
  </p:clrMapOvr>
</p:sld>
</file>