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59f375f46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329cd71fab4802"/>
  </p:sldMasterIdLst>
  <p:sldIdLst>
    <p:sldId xmlns:r="http://schemas.openxmlformats.org/officeDocument/2006/relationships" id="256" r:id="R70d4baa4fbd24e71"/>
    <p:sldId xmlns:r="http://schemas.openxmlformats.org/officeDocument/2006/relationships" id="257" r:id="R74d06336a5fc422a"/>
    <p:sldId xmlns:r="http://schemas.openxmlformats.org/officeDocument/2006/relationships" id="258" r:id="R74f3a093b0c44775"/>
    <p:sldId xmlns:r="http://schemas.openxmlformats.org/officeDocument/2006/relationships" id="259" r:id="Rab53c2dcf15d4635"/>
    <p:sldId xmlns:r="http://schemas.openxmlformats.org/officeDocument/2006/relationships" id="260" r:id="Rc7a1e2ddcd664b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329cd71fab4802" /><Relationship Type="http://schemas.openxmlformats.org/officeDocument/2006/relationships/slide" Target="/ppt/slides/slide1.xml" Id="R70d4baa4fbd24e71" /><Relationship Type="http://schemas.openxmlformats.org/officeDocument/2006/relationships/slide" Target="/ppt/slides/slide2.xml" Id="R74d06336a5fc422a" /><Relationship Type="http://schemas.openxmlformats.org/officeDocument/2006/relationships/slide" Target="/ppt/slides/slide3.xml" Id="R74f3a093b0c44775" /><Relationship Type="http://schemas.openxmlformats.org/officeDocument/2006/relationships/slide" Target="/ppt/slides/slide4.xml" Id="Rab53c2dcf15d4635" /><Relationship Type="http://schemas.openxmlformats.org/officeDocument/2006/relationships/slide" Target="/ppt/slides/slide5.xml" Id="Rc7a1e2ddcd664b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7f631669b4d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755f734314c8a" /><Relationship Type="http://schemas.openxmlformats.org/officeDocument/2006/relationships/theme" Target="/ppt/slideMasters/theme/theme1.xml" Id="R5f15412f9a3d43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5755f73431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ea98e1eed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47cd1b41b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a302eb5754b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be7abce4149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6639ecd2941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FINANSCERT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FINANSCERT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FINANSCERT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FINANSCERT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FINANSCERT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FINANSCERT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911 935 147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FINANSCERT NORGE AS</a:t>
            </a:r>
          </a:p>
        </p:txBody>
      </p:sp>
    </p:spTree>
  </p:cSld>
  <p:clrMapOvr>
    <a:masterClrMapping xmlns:a="http://schemas.openxmlformats.org/drawingml/2006/main"/>
  </p:clrMapOvr>
</p:sld>
</file>