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fec0a0f0c7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1120ff6d14403"/>
  </p:sldMasterIdLst>
  <p:sldIdLst>
    <p:sldId xmlns:r="http://schemas.openxmlformats.org/officeDocument/2006/relationships" id="256" r:id="Ra01fe7fb69f143f8"/>
    <p:sldId xmlns:r="http://schemas.openxmlformats.org/officeDocument/2006/relationships" id="257" r:id="Rb05e865baea749c7"/>
    <p:sldId xmlns:r="http://schemas.openxmlformats.org/officeDocument/2006/relationships" id="258" r:id="Rd33f67f5de7342db"/>
    <p:sldId xmlns:r="http://schemas.openxmlformats.org/officeDocument/2006/relationships" id="259" r:id="Rc4149061802b450a"/>
    <p:sldId xmlns:r="http://schemas.openxmlformats.org/officeDocument/2006/relationships" id="260" r:id="R2d314d883dfd4ff2"/>
    <p:sldId xmlns:r="http://schemas.openxmlformats.org/officeDocument/2006/relationships" id="261" r:id="R8c414971fde94ff0"/>
    <p:sldId xmlns:r="http://schemas.openxmlformats.org/officeDocument/2006/relationships" id="262" r:id="Rf860401bb392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1120ff6d14403" /><Relationship Type="http://schemas.openxmlformats.org/officeDocument/2006/relationships/slide" Target="/ppt/slides/slide1.xml" Id="Ra01fe7fb69f143f8" /><Relationship Type="http://schemas.openxmlformats.org/officeDocument/2006/relationships/slide" Target="/ppt/slides/slide2.xml" Id="Rb05e865baea749c7" /><Relationship Type="http://schemas.openxmlformats.org/officeDocument/2006/relationships/slide" Target="/ppt/slides/slide3.xml" Id="Rd33f67f5de7342db" /><Relationship Type="http://schemas.openxmlformats.org/officeDocument/2006/relationships/slide" Target="/ppt/slides/slide4.xml" Id="Rc4149061802b450a" /><Relationship Type="http://schemas.openxmlformats.org/officeDocument/2006/relationships/slide" Target="/ppt/slides/slide5.xml" Id="R2d314d883dfd4ff2" /><Relationship Type="http://schemas.openxmlformats.org/officeDocument/2006/relationships/slide" Target="/ppt/slides/slide6.xml" Id="R8c414971fde94ff0" /><Relationship Type="http://schemas.openxmlformats.org/officeDocument/2006/relationships/slide" Target="/ppt/slides/slide7.xml" Id="Rf860401bb392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08c6ed4fe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7be8e90844800" /><Relationship Type="http://schemas.openxmlformats.org/officeDocument/2006/relationships/theme" Target="/ppt/slideMasters/theme/theme1.xml" Id="R5f9d51341544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f7be8e9084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a94653048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8c3b00a640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f78cdac343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f6990efdd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b0d6482224b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ea59ec18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cb25b251148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SVENSSONS KIROPRAKTIKK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SVENSSONS KIROPRAKTIKK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kjetil.svensson@gmail.com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