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d81c2715d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a708e6428470a"/>
  </p:sldMasterIdLst>
  <p:sldIdLst>
    <p:sldId xmlns:r="http://schemas.openxmlformats.org/officeDocument/2006/relationships" id="256" r:id="R82b3481163554f61"/>
    <p:sldId xmlns:r="http://schemas.openxmlformats.org/officeDocument/2006/relationships" id="257" r:id="R7a8916bfe3914ee2"/>
    <p:sldId xmlns:r="http://schemas.openxmlformats.org/officeDocument/2006/relationships" id="258" r:id="Rcc64868aa5db4f32"/>
    <p:sldId xmlns:r="http://schemas.openxmlformats.org/officeDocument/2006/relationships" id="259" r:id="Re15f1763bd914e7b"/>
    <p:sldId xmlns:r="http://schemas.openxmlformats.org/officeDocument/2006/relationships" id="260" r:id="R1a9b137b2dbe40f2"/>
    <p:sldId xmlns:r="http://schemas.openxmlformats.org/officeDocument/2006/relationships" id="261" r:id="Rcfe0c00c18414886"/>
    <p:sldId xmlns:r="http://schemas.openxmlformats.org/officeDocument/2006/relationships" id="262" r:id="R513d9f156fd742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a708e6428470a" /><Relationship Type="http://schemas.openxmlformats.org/officeDocument/2006/relationships/slide" Target="/ppt/slides/slide1.xml" Id="R82b3481163554f61" /><Relationship Type="http://schemas.openxmlformats.org/officeDocument/2006/relationships/slide" Target="/ppt/slides/slide2.xml" Id="R7a8916bfe3914ee2" /><Relationship Type="http://schemas.openxmlformats.org/officeDocument/2006/relationships/slide" Target="/ppt/slides/slide3.xml" Id="Rcc64868aa5db4f32" /><Relationship Type="http://schemas.openxmlformats.org/officeDocument/2006/relationships/slide" Target="/ppt/slides/slide4.xml" Id="Re15f1763bd914e7b" /><Relationship Type="http://schemas.openxmlformats.org/officeDocument/2006/relationships/slide" Target="/ppt/slides/slide5.xml" Id="R1a9b137b2dbe40f2" /><Relationship Type="http://schemas.openxmlformats.org/officeDocument/2006/relationships/slide" Target="/ppt/slides/slide6.xml" Id="Rcfe0c00c18414886" /><Relationship Type="http://schemas.openxmlformats.org/officeDocument/2006/relationships/slide" Target="/ppt/slides/slide7.xml" Id="R513d9f156fd742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5c334db59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e3cda3b014e63" /><Relationship Type="http://schemas.openxmlformats.org/officeDocument/2006/relationships/theme" Target="/ppt/slideMasters/theme/theme1.xml" Id="R6b12e5ea4a31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e3cda3b01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662bd2229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05e20b256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3540f96ea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03fa29ca5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a0a75d9d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7e8de677c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b88038f8c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56 465 216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56 841 378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TRYGVE SANDAL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