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4c08a75e941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ac796ed6f43d8"/>
  </p:sldMasterIdLst>
  <p:sldIdLst>
    <p:sldId xmlns:r="http://schemas.openxmlformats.org/officeDocument/2006/relationships" id="256" r:id="Rc5373e3d4de14d54"/>
    <p:sldId xmlns:r="http://schemas.openxmlformats.org/officeDocument/2006/relationships" id="257" r:id="R5425a03e078144fe"/>
    <p:sldId xmlns:r="http://schemas.openxmlformats.org/officeDocument/2006/relationships" id="258" r:id="R6352edc38870444c"/>
    <p:sldId xmlns:r="http://schemas.openxmlformats.org/officeDocument/2006/relationships" id="259" r:id="R233024679fbd42b5"/>
    <p:sldId xmlns:r="http://schemas.openxmlformats.org/officeDocument/2006/relationships" id="260" r:id="R7017bef779c64723"/>
    <p:sldId xmlns:r="http://schemas.openxmlformats.org/officeDocument/2006/relationships" id="261" r:id="R3000960b13624586"/>
    <p:sldId xmlns:r="http://schemas.openxmlformats.org/officeDocument/2006/relationships" id="262" r:id="R3346a2e370da42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ac796ed6f43d8" /><Relationship Type="http://schemas.openxmlformats.org/officeDocument/2006/relationships/slide" Target="/ppt/slides/slide1.xml" Id="Rc5373e3d4de14d54" /><Relationship Type="http://schemas.openxmlformats.org/officeDocument/2006/relationships/slide" Target="/ppt/slides/slide2.xml" Id="R5425a03e078144fe" /><Relationship Type="http://schemas.openxmlformats.org/officeDocument/2006/relationships/slide" Target="/ppt/slides/slide3.xml" Id="R6352edc38870444c" /><Relationship Type="http://schemas.openxmlformats.org/officeDocument/2006/relationships/slide" Target="/ppt/slides/slide4.xml" Id="R233024679fbd42b5" /><Relationship Type="http://schemas.openxmlformats.org/officeDocument/2006/relationships/slide" Target="/ppt/slides/slide5.xml" Id="R7017bef779c64723" /><Relationship Type="http://schemas.openxmlformats.org/officeDocument/2006/relationships/slide" Target="/ppt/slides/slide6.xml" Id="R3000960b13624586" /><Relationship Type="http://schemas.openxmlformats.org/officeDocument/2006/relationships/slide" Target="/ppt/slides/slide7.xml" Id="R3346a2e370da42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076650dae44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3dc5b36d341c8" /><Relationship Type="http://schemas.openxmlformats.org/officeDocument/2006/relationships/theme" Target="/ppt/slideMasters/theme/theme1.xml" Id="Raa98cb2499ed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3dc5b36d3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f1e89e835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88f1bb50b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03f80c0e54b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0e9389ade4a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d46f3c01a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58679b1554d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53457c5cc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RFT TRANSPORT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399 917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NAVELSAKER FRODE  –  78,6 %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STENSAKER EINAR OVE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NAUSTDAL INGEBRIGT I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frode@navelsaker.no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RFT TRANSPORT AS</a:t>
            </a:r>
          </a:p>
        </p:txBody>
      </p:sp>
    </p:spTree>
  </p:cSld>
  <p:clrMapOvr>
    <a:masterClrMapping xmlns:a="http://schemas.openxmlformats.org/drawingml/2006/main"/>
  </p:clrMapOvr>
</p:sld>
</file>