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56c90095940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c5b0e787a0481e"/>
  </p:sldMasterIdLst>
  <p:sldIdLst>
    <p:sldId xmlns:r="http://schemas.openxmlformats.org/officeDocument/2006/relationships" id="256" r:id="R88177b5616b8414e"/>
    <p:sldId xmlns:r="http://schemas.openxmlformats.org/officeDocument/2006/relationships" id="257" r:id="R643403d3007d4157"/>
    <p:sldId xmlns:r="http://schemas.openxmlformats.org/officeDocument/2006/relationships" id="258" r:id="R548d51d11be448d9"/>
    <p:sldId xmlns:r="http://schemas.openxmlformats.org/officeDocument/2006/relationships" id="259" r:id="Rb121d54cf2e94580"/>
    <p:sldId xmlns:r="http://schemas.openxmlformats.org/officeDocument/2006/relationships" id="260" r:id="Re2d9dc9309c74239"/>
    <p:sldId xmlns:r="http://schemas.openxmlformats.org/officeDocument/2006/relationships" id="261" r:id="R0fdf62bc594b4b6e"/>
    <p:sldId xmlns:r="http://schemas.openxmlformats.org/officeDocument/2006/relationships" id="262" r:id="R589b1696497f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5b0e787a0481e" /><Relationship Type="http://schemas.openxmlformats.org/officeDocument/2006/relationships/slide" Target="/ppt/slides/slide1.xml" Id="R88177b5616b8414e" /><Relationship Type="http://schemas.openxmlformats.org/officeDocument/2006/relationships/slide" Target="/ppt/slides/slide2.xml" Id="R643403d3007d4157" /><Relationship Type="http://schemas.openxmlformats.org/officeDocument/2006/relationships/slide" Target="/ppt/slides/slide3.xml" Id="R548d51d11be448d9" /><Relationship Type="http://schemas.openxmlformats.org/officeDocument/2006/relationships/slide" Target="/ppt/slides/slide4.xml" Id="Rb121d54cf2e94580" /><Relationship Type="http://schemas.openxmlformats.org/officeDocument/2006/relationships/slide" Target="/ppt/slides/slide5.xml" Id="Re2d9dc9309c74239" /><Relationship Type="http://schemas.openxmlformats.org/officeDocument/2006/relationships/slide" Target="/ppt/slides/slide6.xml" Id="R0fdf62bc594b4b6e" /><Relationship Type="http://schemas.openxmlformats.org/officeDocument/2006/relationships/slide" Target="/ppt/slides/slide7.xml" Id="R589b1696497f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743df0599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4f4da91334be9" /><Relationship Type="http://schemas.openxmlformats.org/officeDocument/2006/relationships/theme" Target="/ppt/slideMasters/theme/theme1.xml" Id="Rfc463829468a44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4f4da9133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eadb7643341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6abc1a5b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7282ce767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040ce00f46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c823ccdaa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007308c364a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b4cad5cff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