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47a75e24a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4d1d95b784c81"/>
  </p:sldMasterIdLst>
  <p:sldIdLst>
    <p:sldId xmlns:r="http://schemas.openxmlformats.org/officeDocument/2006/relationships" id="256" r:id="Rf66ee9c8bb6d4239"/>
    <p:sldId xmlns:r="http://schemas.openxmlformats.org/officeDocument/2006/relationships" id="257" r:id="R880d9eb62db44aad"/>
    <p:sldId xmlns:r="http://schemas.openxmlformats.org/officeDocument/2006/relationships" id="258" r:id="R739d754585b947c7"/>
    <p:sldId xmlns:r="http://schemas.openxmlformats.org/officeDocument/2006/relationships" id="259" r:id="Rdb1c96b0ac994b27"/>
    <p:sldId xmlns:r="http://schemas.openxmlformats.org/officeDocument/2006/relationships" id="260" r:id="R3a0e75162e7a45ba"/>
    <p:sldId xmlns:r="http://schemas.openxmlformats.org/officeDocument/2006/relationships" id="261" r:id="R776aa58b5a72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4d1d95b784c81" /><Relationship Type="http://schemas.openxmlformats.org/officeDocument/2006/relationships/slide" Target="/ppt/slides/slide1.xml" Id="Rf66ee9c8bb6d4239" /><Relationship Type="http://schemas.openxmlformats.org/officeDocument/2006/relationships/slide" Target="/ppt/slides/slide2.xml" Id="R880d9eb62db44aad" /><Relationship Type="http://schemas.openxmlformats.org/officeDocument/2006/relationships/slide" Target="/ppt/slides/slide3.xml" Id="R739d754585b947c7" /><Relationship Type="http://schemas.openxmlformats.org/officeDocument/2006/relationships/slide" Target="/ppt/slides/slide4.xml" Id="Rdb1c96b0ac994b27" /><Relationship Type="http://schemas.openxmlformats.org/officeDocument/2006/relationships/slide" Target="/ppt/slides/slide5.xml" Id="R3a0e75162e7a45ba" /><Relationship Type="http://schemas.openxmlformats.org/officeDocument/2006/relationships/slide" Target="/ppt/slides/slide6.xml" Id="R776aa58b5a72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74adc31c9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fe4ac23604cae" /><Relationship Type="http://schemas.openxmlformats.org/officeDocument/2006/relationships/theme" Target="/ppt/slideMasters/theme/theme1.xml" Id="Rca08eaeb8181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fe4ac2360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68b2b6cf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6f39060b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3bfd5750d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af99cf8a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b1a608cb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9096a66b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