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6bd11506f840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fceb9847c145b4"/>
  </p:sldMasterIdLst>
  <p:sldIdLst>
    <p:sldId xmlns:r="http://schemas.openxmlformats.org/officeDocument/2006/relationships" id="256" r:id="R676aae8f44874202"/>
    <p:sldId xmlns:r="http://schemas.openxmlformats.org/officeDocument/2006/relationships" id="257" r:id="R4b056ca797674f3a"/>
    <p:sldId xmlns:r="http://schemas.openxmlformats.org/officeDocument/2006/relationships" id="258" r:id="R06027fd4816f4e24"/>
    <p:sldId xmlns:r="http://schemas.openxmlformats.org/officeDocument/2006/relationships" id="259" r:id="R93e6e74be3894158"/>
    <p:sldId xmlns:r="http://schemas.openxmlformats.org/officeDocument/2006/relationships" id="260" r:id="R269e221fb441448e"/>
    <p:sldId xmlns:r="http://schemas.openxmlformats.org/officeDocument/2006/relationships" id="261" r:id="R76dc344bde344d34"/>
    <p:sldId xmlns:r="http://schemas.openxmlformats.org/officeDocument/2006/relationships" id="262" r:id="R8fac08fd40b947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fceb9847c145b4" /><Relationship Type="http://schemas.openxmlformats.org/officeDocument/2006/relationships/slide" Target="/ppt/slides/slide1.xml" Id="R676aae8f44874202" /><Relationship Type="http://schemas.openxmlformats.org/officeDocument/2006/relationships/slide" Target="/ppt/slides/slide2.xml" Id="R4b056ca797674f3a" /><Relationship Type="http://schemas.openxmlformats.org/officeDocument/2006/relationships/slide" Target="/ppt/slides/slide3.xml" Id="R06027fd4816f4e24" /><Relationship Type="http://schemas.openxmlformats.org/officeDocument/2006/relationships/slide" Target="/ppt/slides/slide4.xml" Id="R93e6e74be3894158" /><Relationship Type="http://schemas.openxmlformats.org/officeDocument/2006/relationships/slide" Target="/ppt/slides/slide5.xml" Id="R269e221fb441448e" /><Relationship Type="http://schemas.openxmlformats.org/officeDocument/2006/relationships/slide" Target="/ppt/slides/slide6.xml" Id="R76dc344bde344d34" /><Relationship Type="http://schemas.openxmlformats.org/officeDocument/2006/relationships/slide" Target="/ppt/slides/slide7.xml" Id="R8fac08fd40b947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b3bcfb03f14b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a62219fb14aed" /><Relationship Type="http://schemas.openxmlformats.org/officeDocument/2006/relationships/theme" Target="/ppt/slideMasters/theme/theme1.xml" Id="Rb5ae51f3a794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7a62219fb14a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38afd64a64e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f350247df4c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1afabc19f43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e498974b64d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b87245c0b43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bdab591a449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fe8472054c4f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HAKKEBO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HAKKEBO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3 823 172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2 976 350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5 981 350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ØYVIND-ANDRE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Ingunn Marie Lie Hakkebo, Eidsvolls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oivind@cafelokka.no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912 230 708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HAKKEBO HOLDING AS</a:t>
            </a:r>
          </a:p>
        </p:txBody>
      </p:sp>
    </p:spTree>
  </p:cSld>
  <p:clrMapOvr>
    <a:masterClrMapping xmlns:a="http://schemas.openxmlformats.org/drawingml/2006/main"/>
  </p:clrMapOvr>
</p:sld>
</file>