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b5d43d846740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4258469ffd49f0"/>
  </p:sldMasterIdLst>
  <p:sldIdLst>
    <p:sldId xmlns:r="http://schemas.openxmlformats.org/officeDocument/2006/relationships" id="256" r:id="Rf2469a3b3eb24ec3"/>
    <p:sldId xmlns:r="http://schemas.openxmlformats.org/officeDocument/2006/relationships" id="257" r:id="Re1de1842b23149bd"/>
    <p:sldId xmlns:r="http://schemas.openxmlformats.org/officeDocument/2006/relationships" id="258" r:id="R2cc4476e235b45c6"/>
    <p:sldId xmlns:r="http://schemas.openxmlformats.org/officeDocument/2006/relationships" id="259" r:id="Rbab39e347bed4a05"/>
    <p:sldId xmlns:r="http://schemas.openxmlformats.org/officeDocument/2006/relationships" id="260" r:id="R103727fe8a954952"/>
    <p:sldId xmlns:r="http://schemas.openxmlformats.org/officeDocument/2006/relationships" id="261" r:id="Rc009d045a63840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258469ffd49f0" /><Relationship Type="http://schemas.openxmlformats.org/officeDocument/2006/relationships/slide" Target="/ppt/slides/slide1.xml" Id="Rf2469a3b3eb24ec3" /><Relationship Type="http://schemas.openxmlformats.org/officeDocument/2006/relationships/slide" Target="/ppt/slides/slide2.xml" Id="Re1de1842b23149bd" /><Relationship Type="http://schemas.openxmlformats.org/officeDocument/2006/relationships/slide" Target="/ppt/slides/slide3.xml" Id="R2cc4476e235b45c6" /><Relationship Type="http://schemas.openxmlformats.org/officeDocument/2006/relationships/slide" Target="/ppt/slides/slide4.xml" Id="Rbab39e347bed4a05" /><Relationship Type="http://schemas.openxmlformats.org/officeDocument/2006/relationships/slide" Target="/ppt/slides/slide5.xml" Id="R103727fe8a954952" /><Relationship Type="http://schemas.openxmlformats.org/officeDocument/2006/relationships/slide" Target="/ppt/slides/slide6.xml" Id="Rc009d045a63840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cccc7c46140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859cdf7ca486c" /><Relationship Type="http://schemas.openxmlformats.org/officeDocument/2006/relationships/theme" Target="/ppt/slideMasters/theme/theme1.xml" Id="R4a21943c96f847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8859cdf7ca48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69a98977647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3c339087c48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13d357d0f4b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ef568940940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cdf3b80ba4a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9296443cd44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