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85d13b50ed43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a147f8432c4abe"/>
  </p:sldMasterIdLst>
  <p:sldIdLst>
    <p:sldId xmlns:r="http://schemas.openxmlformats.org/officeDocument/2006/relationships" id="256" r:id="R96c0f4913af84d98"/>
    <p:sldId xmlns:r="http://schemas.openxmlformats.org/officeDocument/2006/relationships" id="257" r:id="R1b8624a7f025459a"/>
    <p:sldId xmlns:r="http://schemas.openxmlformats.org/officeDocument/2006/relationships" id="258" r:id="R3dfab220bb064bdb"/>
    <p:sldId xmlns:r="http://schemas.openxmlformats.org/officeDocument/2006/relationships" id="259" r:id="R1bad56011f0144a0"/>
    <p:sldId xmlns:r="http://schemas.openxmlformats.org/officeDocument/2006/relationships" id="260" r:id="R03dbe29e80754dda"/>
    <p:sldId xmlns:r="http://schemas.openxmlformats.org/officeDocument/2006/relationships" id="261" r:id="R4a1e3c25cb4546a6"/>
    <p:sldId xmlns:r="http://schemas.openxmlformats.org/officeDocument/2006/relationships" id="262" r:id="R1ade1d714c8640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147f8432c4abe" /><Relationship Type="http://schemas.openxmlformats.org/officeDocument/2006/relationships/slide" Target="/ppt/slides/slide1.xml" Id="R96c0f4913af84d98" /><Relationship Type="http://schemas.openxmlformats.org/officeDocument/2006/relationships/slide" Target="/ppt/slides/slide2.xml" Id="R1b8624a7f025459a" /><Relationship Type="http://schemas.openxmlformats.org/officeDocument/2006/relationships/slide" Target="/ppt/slides/slide3.xml" Id="R3dfab220bb064bdb" /><Relationship Type="http://schemas.openxmlformats.org/officeDocument/2006/relationships/slide" Target="/ppt/slides/slide4.xml" Id="R1bad56011f0144a0" /><Relationship Type="http://schemas.openxmlformats.org/officeDocument/2006/relationships/slide" Target="/ppt/slides/slide5.xml" Id="R03dbe29e80754dda" /><Relationship Type="http://schemas.openxmlformats.org/officeDocument/2006/relationships/slide" Target="/ppt/slides/slide6.xml" Id="R4a1e3c25cb4546a6" /><Relationship Type="http://schemas.openxmlformats.org/officeDocument/2006/relationships/slide" Target="/ppt/slides/slide7.xml" Id="R1ade1d714c8640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c782a260bb47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bb3de066b46a0" /><Relationship Type="http://schemas.openxmlformats.org/officeDocument/2006/relationships/theme" Target="/ppt/slideMasters/theme/theme1.xml" Id="Ra38b822823004f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cbb3de066b46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62f3d4cec4a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4f023220943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c1bdffe2441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c9c6070db48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8964a3c524f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0d1483fb941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deec501254a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DEGERO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626 779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2 156 852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SALEM HAME IVAN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