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3fb43d434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2cc5aa1564bb3"/>
  </p:sldMasterIdLst>
  <p:sldIdLst>
    <p:sldId xmlns:r="http://schemas.openxmlformats.org/officeDocument/2006/relationships" id="256" r:id="R57e70452796c460f"/>
    <p:sldId xmlns:r="http://schemas.openxmlformats.org/officeDocument/2006/relationships" id="257" r:id="R0e2273f6cdf94ca0"/>
    <p:sldId xmlns:r="http://schemas.openxmlformats.org/officeDocument/2006/relationships" id="258" r:id="Rc91e4f1e0b8c4ae7"/>
    <p:sldId xmlns:r="http://schemas.openxmlformats.org/officeDocument/2006/relationships" id="259" r:id="R6b6689cda2f8485c"/>
    <p:sldId xmlns:r="http://schemas.openxmlformats.org/officeDocument/2006/relationships" id="260" r:id="R450541fdaabd4c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2cc5aa1564bb3" /><Relationship Type="http://schemas.openxmlformats.org/officeDocument/2006/relationships/slide" Target="/ppt/slides/slide1.xml" Id="R57e70452796c460f" /><Relationship Type="http://schemas.openxmlformats.org/officeDocument/2006/relationships/slide" Target="/ppt/slides/slide2.xml" Id="R0e2273f6cdf94ca0" /><Relationship Type="http://schemas.openxmlformats.org/officeDocument/2006/relationships/slide" Target="/ppt/slides/slide3.xml" Id="Rc91e4f1e0b8c4ae7" /><Relationship Type="http://schemas.openxmlformats.org/officeDocument/2006/relationships/slide" Target="/ppt/slides/slide4.xml" Id="R6b6689cda2f8485c" /><Relationship Type="http://schemas.openxmlformats.org/officeDocument/2006/relationships/slide" Target="/ppt/slides/slide5.xml" Id="R450541fdaabd4c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6b5ef75af4a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ae8d876e549a1" /><Relationship Type="http://schemas.openxmlformats.org/officeDocument/2006/relationships/theme" Target="/ppt/slideMasters/theme/theme1.xml" Id="R1810a0cc3b5c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ae8d876e5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c8f927f4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37d35081e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496725bf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b7b6c590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5ccfac4fc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CONGAS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CONGAS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CONGAS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CONGAS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CONGAS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CONGAS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912 359 751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CONGAS AS</a:t>
            </a:r>
          </a:p>
        </p:txBody>
      </p:sp>
    </p:spTree>
  </p:cSld>
  <p:clrMapOvr>
    <a:masterClrMapping xmlns:a="http://schemas.openxmlformats.org/drawingml/2006/main"/>
  </p:clrMapOvr>
</p:sld>
</file>