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b883cf86194e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93b38218904388"/>
  </p:sldMasterIdLst>
  <p:sldIdLst>
    <p:sldId xmlns:r="http://schemas.openxmlformats.org/officeDocument/2006/relationships" id="256" r:id="R9d27c75578474451"/>
    <p:sldId xmlns:r="http://schemas.openxmlformats.org/officeDocument/2006/relationships" id="257" r:id="R8cdf742ca30346ee"/>
    <p:sldId xmlns:r="http://schemas.openxmlformats.org/officeDocument/2006/relationships" id="258" r:id="R10278d100a9a4423"/>
    <p:sldId xmlns:r="http://schemas.openxmlformats.org/officeDocument/2006/relationships" id="259" r:id="Rb4624ae478914287"/>
    <p:sldId xmlns:r="http://schemas.openxmlformats.org/officeDocument/2006/relationships" id="260" r:id="Rb6e9c26c84f2442c"/>
    <p:sldId xmlns:r="http://schemas.openxmlformats.org/officeDocument/2006/relationships" id="261" r:id="R75799d6ffc144332"/>
    <p:sldId xmlns:r="http://schemas.openxmlformats.org/officeDocument/2006/relationships" id="262" r:id="Rd8ba61436a3847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93b38218904388" /><Relationship Type="http://schemas.openxmlformats.org/officeDocument/2006/relationships/slide" Target="/ppt/slides/slide1.xml" Id="R9d27c75578474451" /><Relationship Type="http://schemas.openxmlformats.org/officeDocument/2006/relationships/slide" Target="/ppt/slides/slide2.xml" Id="R8cdf742ca30346ee" /><Relationship Type="http://schemas.openxmlformats.org/officeDocument/2006/relationships/slide" Target="/ppt/slides/slide3.xml" Id="R10278d100a9a4423" /><Relationship Type="http://schemas.openxmlformats.org/officeDocument/2006/relationships/slide" Target="/ppt/slides/slide4.xml" Id="Rb4624ae478914287" /><Relationship Type="http://schemas.openxmlformats.org/officeDocument/2006/relationships/slide" Target="/ppt/slides/slide5.xml" Id="Rb6e9c26c84f2442c" /><Relationship Type="http://schemas.openxmlformats.org/officeDocument/2006/relationships/slide" Target="/ppt/slides/slide6.xml" Id="R75799d6ffc144332" /><Relationship Type="http://schemas.openxmlformats.org/officeDocument/2006/relationships/slide" Target="/ppt/slides/slide7.xml" Id="Rd8ba61436a3847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e2d38bf53b46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f47c88f584885" /><Relationship Type="http://schemas.openxmlformats.org/officeDocument/2006/relationships/theme" Target="/ppt/slideMasters/theme/theme1.xml" Id="R675b6eace12e42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4f47c88f5848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9029981cd4d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11e9dc5c640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86ca2044dd47b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5da1920134d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2fcf7d14544b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b676ace4f4c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d541292fda40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STARTUPLAB FOUNDERS FUND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STARTUPLAB FOUNDERS FUND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14 007 385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11 532 938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12 015 087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4 455 042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4 455 042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OSLOTECH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VIVALDI INVEST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FYRVA AS  –  12,2 %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AARS INVEST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 SEED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REAL-FORVALTNING  –  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Forskningspark, Gaustadalléen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0349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912 370 194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STARTUPLAB FOUNDERS FUND I AS</a:t>
            </a:r>
          </a:p>
        </p:txBody>
      </p:sp>
    </p:spTree>
  </p:cSld>
  <p:clrMapOvr>
    <a:masterClrMapping xmlns:a="http://schemas.openxmlformats.org/drawingml/2006/main"/>
  </p:clrMapOvr>
</p:sld>
</file>