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70c79b7c6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f8ed044df4adb"/>
  </p:sldMasterIdLst>
  <p:sldIdLst>
    <p:sldId xmlns:r="http://schemas.openxmlformats.org/officeDocument/2006/relationships" id="256" r:id="R2dd1d3a295f34bcf"/>
    <p:sldId xmlns:r="http://schemas.openxmlformats.org/officeDocument/2006/relationships" id="257" r:id="Rd604ddfc3c7d4537"/>
    <p:sldId xmlns:r="http://schemas.openxmlformats.org/officeDocument/2006/relationships" id="258" r:id="R6655206be1a145a6"/>
    <p:sldId xmlns:r="http://schemas.openxmlformats.org/officeDocument/2006/relationships" id="259" r:id="R209f5f48d1314d36"/>
    <p:sldId xmlns:r="http://schemas.openxmlformats.org/officeDocument/2006/relationships" id="260" r:id="R1687054931ec4096"/>
    <p:sldId xmlns:r="http://schemas.openxmlformats.org/officeDocument/2006/relationships" id="261" r:id="R4abd52de64874747"/>
    <p:sldId xmlns:r="http://schemas.openxmlformats.org/officeDocument/2006/relationships" id="262" r:id="R8938fd4df6ca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f8ed044df4adb" /><Relationship Type="http://schemas.openxmlformats.org/officeDocument/2006/relationships/slide" Target="/ppt/slides/slide1.xml" Id="R2dd1d3a295f34bcf" /><Relationship Type="http://schemas.openxmlformats.org/officeDocument/2006/relationships/slide" Target="/ppt/slides/slide2.xml" Id="Rd604ddfc3c7d4537" /><Relationship Type="http://schemas.openxmlformats.org/officeDocument/2006/relationships/slide" Target="/ppt/slides/slide3.xml" Id="R6655206be1a145a6" /><Relationship Type="http://schemas.openxmlformats.org/officeDocument/2006/relationships/slide" Target="/ppt/slides/slide4.xml" Id="R209f5f48d1314d36" /><Relationship Type="http://schemas.openxmlformats.org/officeDocument/2006/relationships/slide" Target="/ppt/slides/slide5.xml" Id="R1687054931ec4096" /><Relationship Type="http://schemas.openxmlformats.org/officeDocument/2006/relationships/slide" Target="/ppt/slides/slide6.xml" Id="R4abd52de64874747" /><Relationship Type="http://schemas.openxmlformats.org/officeDocument/2006/relationships/slide" Target="/ppt/slides/slide7.xml" Id="R8938fd4df6ca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15bf5e80a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86e79e5c74c41" /><Relationship Type="http://schemas.openxmlformats.org/officeDocument/2006/relationships/theme" Target="/ppt/slideMasters/theme/theme1.xml" Id="R9ad4c997e545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86e79e5c7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39088cdb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bd98cb59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8fc0e045e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dd599e4d4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16630cc0b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112b2419c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404a181d7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BILSELSKAP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BILSELSKAP AS ble etablert [år] og holder til i Vestre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HANS INGVALD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EYSTEIN FÆRE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Bøgutua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2653 Vestre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912 372 332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