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aac407113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5fd41b8944c65"/>
  </p:sldMasterIdLst>
  <p:sldIdLst>
    <p:sldId xmlns:r="http://schemas.openxmlformats.org/officeDocument/2006/relationships" id="256" r:id="R3bd54b3ed97f47bf"/>
    <p:sldId xmlns:r="http://schemas.openxmlformats.org/officeDocument/2006/relationships" id="257" r:id="R1e54a44068b04e26"/>
    <p:sldId xmlns:r="http://schemas.openxmlformats.org/officeDocument/2006/relationships" id="258" r:id="R7e282506958c4b74"/>
    <p:sldId xmlns:r="http://schemas.openxmlformats.org/officeDocument/2006/relationships" id="259" r:id="Rd5af82874e8c4e55"/>
    <p:sldId xmlns:r="http://schemas.openxmlformats.org/officeDocument/2006/relationships" id="260" r:id="R30962876d6064c22"/>
    <p:sldId xmlns:r="http://schemas.openxmlformats.org/officeDocument/2006/relationships" id="261" r:id="Rcb6d6ee4a06b455f"/>
    <p:sldId xmlns:r="http://schemas.openxmlformats.org/officeDocument/2006/relationships" id="262" r:id="R7d9005782e64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5fd41b8944c65" /><Relationship Type="http://schemas.openxmlformats.org/officeDocument/2006/relationships/slide" Target="/ppt/slides/slide1.xml" Id="R3bd54b3ed97f47bf" /><Relationship Type="http://schemas.openxmlformats.org/officeDocument/2006/relationships/slide" Target="/ppt/slides/slide2.xml" Id="R1e54a44068b04e26" /><Relationship Type="http://schemas.openxmlformats.org/officeDocument/2006/relationships/slide" Target="/ppt/slides/slide3.xml" Id="R7e282506958c4b74" /><Relationship Type="http://schemas.openxmlformats.org/officeDocument/2006/relationships/slide" Target="/ppt/slides/slide4.xml" Id="Rd5af82874e8c4e55" /><Relationship Type="http://schemas.openxmlformats.org/officeDocument/2006/relationships/slide" Target="/ppt/slides/slide5.xml" Id="R30962876d6064c22" /><Relationship Type="http://schemas.openxmlformats.org/officeDocument/2006/relationships/slide" Target="/ppt/slides/slide6.xml" Id="Rcb6d6ee4a06b455f" /><Relationship Type="http://schemas.openxmlformats.org/officeDocument/2006/relationships/slide" Target="/ppt/slides/slide7.xml" Id="R7d9005782e64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33b231503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5c8ba4344e01" /><Relationship Type="http://schemas.openxmlformats.org/officeDocument/2006/relationships/theme" Target="/ppt/slideMasters/theme/theme1.xml" Id="R188c8199ec9544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f5c8ba434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d9b155a5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f26150b44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bd737d2c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a8ec9c80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ac33ee95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d2bc8c42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338921df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CONSULTING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1 969 393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SMAALENSBANEN EIENDOMSINVEST AS  –  39,7 %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SERVICES AS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 CONSULTING SERVICES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BOREALIS INVESTMENT HOLDING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STEGARD MORTEN CHRISTIAN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 CONSULTING AS</a:t>
            </a:r>
          </a:p>
        </p:txBody>
      </p:sp>
    </p:spTree>
  </p:cSld>
  <p:clrMapOvr>
    <a:masterClrMapping xmlns:a="http://schemas.openxmlformats.org/drawingml/2006/main"/>
  </p:clrMapOvr>
</p:sld>
</file>