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4f64181bf9647c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cd5157907db4ff7"/>
  </p:sldMasterIdLst>
  <p:sldIdLst>
    <p:sldId xmlns:r="http://schemas.openxmlformats.org/officeDocument/2006/relationships" id="256" r:id="Racd28c4ff60442e4"/>
    <p:sldId xmlns:r="http://schemas.openxmlformats.org/officeDocument/2006/relationships" id="257" r:id="R1a55266804b94331"/>
    <p:sldId xmlns:r="http://schemas.openxmlformats.org/officeDocument/2006/relationships" id="258" r:id="R2904d9cf1bbe499a"/>
    <p:sldId xmlns:r="http://schemas.openxmlformats.org/officeDocument/2006/relationships" id="259" r:id="R62ced9ba993c45f6"/>
    <p:sldId xmlns:r="http://schemas.openxmlformats.org/officeDocument/2006/relationships" id="260" r:id="R82d011d70bf44d5c"/>
    <p:sldId xmlns:r="http://schemas.openxmlformats.org/officeDocument/2006/relationships" id="261" r:id="Rd36c5eaec76a4c83"/>
    <p:sldId xmlns:r="http://schemas.openxmlformats.org/officeDocument/2006/relationships" id="262" r:id="R5824cfca8f1a418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cd5157907db4ff7" /><Relationship Type="http://schemas.openxmlformats.org/officeDocument/2006/relationships/slide" Target="/ppt/slides/slide1.xml" Id="Racd28c4ff60442e4" /><Relationship Type="http://schemas.openxmlformats.org/officeDocument/2006/relationships/slide" Target="/ppt/slides/slide2.xml" Id="R1a55266804b94331" /><Relationship Type="http://schemas.openxmlformats.org/officeDocument/2006/relationships/slide" Target="/ppt/slides/slide3.xml" Id="R2904d9cf1bbe499a" /><Relationship Type="http://schemas.openxmlformats.org/officeDocument/2006/relationships/slide" Target="/ppt/slides/slide4.xml" Id="R62ced9ba993c45f6" /><Relationship Type="http://schemas.openxmlformats.org/officeDocument/2006/relationships/slide" Target="/ppt/slides/slide5.xml" Id="R82d011d70bf44d5c" /><Relationship Type="http://schemas.openxmlformats.org/officeDocument/2006/relationships/slide" Target="/ppt/slides/slide6.xml" Id="Rd36c5eaec76a4c83" /><Relationship Type="http://schemas.openxmlformats.org/officeDocument/2006/relationships/slide" Target="/ppt/slides/slide7.xml" Id="R5824cfca8f1a418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633d27d0220448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b00b1db47c4f77" /><Relationship Type="http://schemas.openxmlformats.org/officeDocument/2006/relationships/theme" Target="/ppt/slideMasters/theme/theme1.xml" Id="Rdb5e59cc1fa044d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cb00b1db47c4f7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3b625a4ef041f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a94c157c35452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0e269a94f04cf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d687daf7744ca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07706f25e1448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c24c23b116418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aaaf19ec9541f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VEDO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VEDO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VEDO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VEDO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VEDO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VEDO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−27 703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2 130 390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7 433 799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11 813 329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VEDO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VEGARD DOKKEN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VEDO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Vigs gate 24D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0366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912 374 599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VEDO AS</a:t>
            </a:r>
          </a:p>
        </p:txBody>
      </p:sp>
    </p:spTree>
  </p:cSld>
  <p:clrMapOvr>
    <a:masterClrMapping xmlns:a="http://schemas.openxmlformats.org/drawingml/2006/main"/>
  </p:clrMapOvr>
</p:sld>
</file>