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ca7324a63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75fc2defb458f"/>
  </p:sldMasterIdLst>
  <p:sldIdLst>
    <p:sldId xmlns:r="http://schemas.openxmlformats.org/officeDocument/2006/relationships" id="256" r:id="R995637508a884b6e"/>
    <p:sldId xmlns:r="http://schemas.openxmlformats.org/officeDocument/2006/relationships" id="257" r:id="Rbe7406d87f984e13"/>
    <p:sldId xmlns:r="http://schemas.openxmlformats.org/officeDocument/2006/relationships" id="258" r:id="Rcf3ce45637e34aae"/>
    <p:sldId xmlns:r="http://schemas.openxmlformats.org/officeDocument/2006/relationships" id="259" r:id="R125882ccd487470d"/>
    <p:sldId xmlns:r="http://schemas.openxmlformats.org/officeDocument/2006/relationships" id="260" r:id="R4de78a7855ee4f96"/>
    <p:sldId xmlns:r="http://schemas.openxmlformats.org/officeDocument/2006/relationships" id="261" r:id="Rec528067a0074ce9"/>
    <p:sldId xmlns:r="http://schemas.openxmlformats.org/officeDocument/2006/relationships" id="262" r:id="R9097c3b13b56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75fc2defb458f" /><Relationship Type="http://schemas.openxmlformats.org/officeDocument/2006/relationships/slide" Target="/ppt/slides/slide1.xml" Id="R995637508a884b6e" /><Relationship Type="http://schemas.openxmlformats.org/officeDocument/2006/relationships/slide" Target="/ppt/slides/slide2.xml" Id="Rbe7406d87f984e13" /><Relationship Type="http://schemas.openxmlformats.org/officeDocument/2006/relationships/slide" Target="/ppt/slides/slide3.xml" Id="Rcf3ce45637e34aae" /><Relationship Type="http://schemas.openxmlformats.org/officeDocument/2006/relationships/slide" Target="/ppt/slides/slide4.xml" Id="R125882ccd487470d" /><Relationship Type="http://schemas.openxmlformats.org/officeDocument/2006/relationships/slide" Target="/ppt/slides/slide5.xml" Id="R4de78a7855ee4f96" /><Relationship Type="http://schemas.openxmlformats.org/officeDocument/2006/relationships/slide" Target="/ppt/slides/slide6.xml" Id="Rec528067a0074ce9" /><Relationship Type="http://schemas.openxmlformats.org/officeDocument/2006/relationships/slide" Target="/ppt/slides/slide7.xml" Id="R9097c3b13b56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dbf74199a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f3286876400f" /><Relationship Type="http://schemas.openxmlformats.org/officeDocument/2006/relationships/theme" Target="/ppt/slideMasters/theme/theme1.xml" Id="R6d6e32a2819f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ef3286876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61717839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d9cec268d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20ab3f4dd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38795608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0d2ab7c9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c10f00db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c02de161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