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8af08f6f0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80b7d9c8d49e7"/>
  </p:sldMasterIdLst>
  <p:sldIdLst>
    <p:sldId xmlns:r="http://schemas.openxmlformats.org/officeDocument/2006/relationships" id="256" r:id="R3f30d621713b46ad"/>
    <p:sldId xmlns:r="http://schemas.openxmlformats.org/officeDocument/2006/relationships" id="257" r:id="R4dd43018793b47c7"/>
    <p:sldId xmlns:r="http://schemas.openxmlformats.org/officeDocument/2006/relationships" id="258" r:id="R8835fc2273e143c2"/>
    <p:sldId xmlns:r="http://schemas.openxmlformats.org/officeDocument/2006/relationships" id="259" r:id="R7e58f9b7ce644d7a"/>
    <p:sldId xmlns:r="http://schemas.openxmlformats.org/officeDocument/2006/relationships" id="260" r:id="R166b1cd124bf4acd"/>
    <p:sldId xmlns:r="http://schemas.openxmlformats.org/officeDocument/2006/relationships" id="261" r:id="Rce02030b1d0a4fd1"/>
    <p:sldId xmlns:r="http://schemas.openxmlformats.org/officeDocument/2006/relationships" id="262" r:id="R11652dc3bf22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80b7d9c8d49e7" /><Relationship Type="http://schemas.openxmlformats.org/officeDocument/2006/relationships/slide" Target="/ppt/slides/slide1.xml" Id="R3f30d621713b46ad" /><Relationship Type="http://schemas.openxmlformats.org/officeDocument/2006/relationships/slide" Target="/ppt/slides/slide2.xml" Id="R4dd43018793b47c7" /><Relationship Type="http://schemas.openxmlformats.org/officeDocument/2006/relationships/slide" Target="/ppt/slides/slide3.xml" Id="R8835fc2273e143c2" /><Relationship Type="http://schemas.openxmlformats.org/officeDocument/2006/relationships/slide" Target="/ppt/slides/slide4.xml" Id="R7e58f9b7ce644d7a" /><Relationship Type="http://schemas.openxmlformats.org/officeDocument/2006/relationships/slide" Target="/ppt/slides/slide5.xml" Id="R166b1cd124bf4acd" /><Relationship Type="http://schemas.openxmlformats.org/officeDocument/2006/relationships/slide" Target="/ppt/slides/slide6.xml" Id="Rce02030b1d0a4fd1" /><Relationship Type="http://schemas.openxmlformats.org/officeDocument/2006/relationships/slide" Target="/ppt/slides/slide7.xml" Id="R11652dc3bf22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475737348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ef8386824d57" /><Relationship Type="http://schemas.openxmlformats.org/officeDocument/2006/relationships/theme" Target="/ppt/slideMasters/theme/theme1.xml" Id="R7554f2774a19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2ef8386824d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ac3bec91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c5156b30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63d541db47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eab9a03ea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d72299f5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479fe44e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2365a9d4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KVITINGAN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KVITINGAN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Jernspurvbakken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KVITINGAN HOLDING AS</a:t>
            </a:r>
          </a:p>
        </p:txBody>
      </p:sp>
    </p:spTree>
  </p:cSld>
  <p:clrMapOvr>
    <a:masterClrMapping xmlns:a="http://schemas.openxmlformats.org/drawingml/2006/main"/>
  </p:clrMapOvr>
</p:sld>
</file>