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fdd72d7b0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80a5b69af491b"/>
  </p:sldMasterIdLst>
  <p:sldIdLst>
    <p:sldId xmlns:r="http://schemas.openxmlformats.org/officeDocument/2006/relationships" id="256" r:id="R317a1677d0694b9d"/>
    <p:sldId xmlns:r="http://schemas.openxmlformats.org/officeDocument/2006/relationships" id="257" r:id="Rc9b102d620a14380"/>
    <p:sldId xmlns:r="http://schemas.openxmlformats.org/officeDocument/2006/relationships" id="258" r:id="Raa889776cb7b4944"/>
    <p:sldId xmlns:r="http://schemas.openxmlformats.org/officeDocument/2006/relationships" id="259" r:id="Rfcf843cb8ee44112"/>
    <p:sldId xmlns:r="http://schemas.openxmlformats.org/officeDocument/2006/relationships" id="260" r:id="R239993a36497462d"/>
    <p:sldId xmlns:r="http://schemas.openxmlformats.org/officeDocument/2006/relationships" id="261" r:id="Rc56b679f91c6480d"/>
    <p:sldId xmlns:r="http://schemas.openxmlformats.org/officeDocument/2006/relationships" id="262" r:id="R151ef4f925df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80a5b69af491b" /><Relationship Type="http://schemas.openxmlformats.org/officeDocument/2006/relationships/slide" Target="/ppt/slides/slide1.xml" Id="R317a1677d0694b9d" /><Relationship Type="http://schemas.openxmlformats.org/officeDocument/2006/relationships/slide" Target="/ppt/slides/slide2.xml" Id="Rc9b102d620a14380" /><Relationship Type="http://schemas.openxmlformats.org/officeDocument/2006/relationships/slide" Target="/ppt/slides/slide3.xml" Id="Raa889776cb7b4944" /><Relationship Type="http://schemas.openxmlformats.org/officeDocument/2006/relationships/slide" Target="/ppt/slides/slide4.xml" Id="Rfcf843cb8ee44112" /><Relationship Type="http://schemas.openxmlformats.org/officeDocument/2006/relationships/slide" Target="/ppt/slides/slide5.xml" Id="R239993a36497462d" /><Relationship Type="http://schemas.openxmlformats.org/officeDocument/2006/relationships/slide" Target="/ppt/slides/slide6.xml" Id="Rc56b679f91c6480d" /><Relationship Type="http://schemas.openxmlformats.org/officeDocument/2006/relationships/slide" Target="/ppt/slides/slide7.xml" Id="R151ef4f925df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7cf6fea8f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98aa830340ed" /><Relationship Type="http://schemas.openxmlformats.org/officeDocument/2006/relationships/theme" Target="/ppt/slideMasters/theme/theme1.xml" Id="Rd4e44381c864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998aa8303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ef69b747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34ec1d35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28a7dc97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dfc105f5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123ce798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b9371973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4e5bc530c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