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4fabc3151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119d4a0c140e2"/>
  </p:sldMasterIdLst>
  <p:sldIdLst>
    <p:sldId xmlns:r="http://schemas.openxmlformats.org/officeDocument/2006/relationships" id="256" r:id="R79c4e2fedbb44b98"/>
    <p:sldId xmlns:r="http://schemas.openxmlformats.org/officeDocument/2006/relationships" id="257" r:id="R223842ce28af40fc"/>
    <p:sldId xmlns:r="http://schemas.openxmlformats.org/officeDocument/2006/relationships" id="258" r:id="Re3e383a28dfb48e7"/>
    <p:sldId xmlns:r="http://schemas.openxmlformats.org/officeDocument/2006/relationships" id="259" r:id="R0480fac27c0c47db"/>
    <p:sldId xmlns:r="http://schemas.openxmlformats.org/officeDocument/2006/relationships" id="260" r:id="R5d93c4f3a6004e83"/>
    <p:sldId xmlns:r="http://schemas.openxmlformats.org/officeDocument/2006/relationships" id="261" r:id="R06a2ff8e378b43a6"/>
    <p:sldId xmlns:r="http://schemas.openxmlformats.org/officeDocument/2006/relationships" id="262" r:id="Rc91a6ba43f32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119d4a0c140e2" /><Relationship Type="http://schemas.openxmlformats.org/officeDocument/2006/relationships/slide" Target="/ppt/slides/slide1.xml" Id="R79c4e2fedbb44b98" /><Relationship Type="http://schemas.openxmlformats.org/officeDocument/2006/relationships/slide" Target="/ppt/slides/slide2.xml" Id="R223842ce28af40fc" /><Relationship Type="http://schemas.openxmlformats.org/officeDocument/2006/relationships/slide" Target="/ppt/slides/slide3.xml" Id="Re3e383a28dfb48e7" /><Relationship Type="http://schemas.openxmlformats.org/officeDocument/2006/relationships/slide" Target="/ppt/slides/slide4.xml" Id="R0480fac27c0c47db" /><Relationship Type="http://schemas.openxmlformats.org/officeDocument/2006/relationships/slide" Target="/ppt/slides/slide5.xml" Id="R5d93c4f3a6004e83" /><Relationship Type="http://schemas.openxmlformats.org/officeDocument/2006/relationships/slide" Target="/ppt/slides/slide6.xml" Id="R06a2ff8e378b43a6" /><Relationship Type="http://schemas.openxmlformats.org/officeDocument/2006/relationships/slide" Target="/ppt/slides/slide7.xml" Id="Rc91a6ba43f32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68492d997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3e88cdf3f47db" /><Relationship Type="http://schemas.openxmlformats.org/officeDocument/2006/relationships/theme" Target="/ppt/slideMasters/theme/theme1.xml" Id="Ra27b7105397c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3e88cdf3f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68dbfd265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ea1314b74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b4ca05056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9d7a9f269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e476b2d24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a600ad19e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1f618f394b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6 033 920 000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5 529 720 000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