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0c3c1a7b444c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0edb7413f24248"/>
  </p:sldMasterIdLst>
  <p:sldIdLst>
    <p:sldId xmlns:r="http://schemas.openxmlformats.org/officeDocument/2006/relationships" id="256" r:id="R7cc9ca298c42455a"/>
    <p:sldId xmlns:r="http://schemas.openxmlformats.org/officeDocument/2006/relationships" id="257" r:id="R1cd5b4926ce745ff"/>
    <p:sldId xmlns:r="http://schemas.openxmlformats.org/officeDocument/2006/relationships" id="258" r:id="Re4e7f02a826543e8"/>
    <p:sldId xmlns:r="http://schemas.openxmlformats.org/officeDocument/2006/relationships" id="259" r:id="Rf13382baa73a4b9c"/>
    <p:sldId xmlns:r="http://schemas.openxmlformats.org/officeDocument/2006/relationships" id="260" r:id="R81ec89ee79364468"/>
    <p:sldId xmlns:r="http://schemas.openxmlformats.org/officeDocument/2006/relationships" id="261" r:id="R1ff0bce716594138"/>
    <p:sldId xmlns:r="http://schemas.openxmlformats.org/officeDocument/2006/relationships" id="262" r:id="R39d8d9df61ad4e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edb7413f24248" /><Relationship Type="http://schemas.openxmlformats.org/officeDocument/2006/relationships/slide" Target="/ppt/slides/slide1.xml" Id="R7cc9ca298c42455a" /><Relationship Type="http://schemas.openxmlformats.org/officeDocument/2006/relationships/slide" Target="/ppt/slides/slide2.xml" Id="R1cd5b4926ce745ff" /><Relationship Type="http://schemas.openxmlformats.org/officeDocument/2006/relationships/slide" Target="/ppt/slides/slide3.xml" Id="Re4e7f02a826543e8" /><Relationship Type="http://schemas.openxmlformats.org/officeDocument/2006/relationships/slide" Target="/ppt/slides/slide4.xml" Id="Rf13382baa73a4b9c" /><Relationship Type="http://schemas.openxmlformats.org/officeDocument/2006/relationships/slide" Target="/ppt/slides/slide5.xml" Id="R81ec89ee79364468" /><Relationship Type="http://schemas.openxmlformats.org/officeDocument/2006/relationships/slide" Target="/ppt/slides/slide6.xml" Id="R1ff0bce716594138" /><Relationship Type="http://schemas.openxmlformats.org/officeDocument/2006/relationships/slide" Target="/ppt/slides/slide7.xml" Id="R39d8d9df61ad4e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2e827ebc541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638249c2e424c" /><Relationship Type="http://schemas.openxmlformats.org/officeDocument/2006/relationships/theme" Target="/ppt/slideMasters/theme/theme1.xml" Id="R60cbe81d100145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6638249c2e42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9a74362384c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5ec0ae8e945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94854070f43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15f767d4040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19921108244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7c1427e994f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a6498adec4b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FUTURE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FUTURE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14 228 417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14 317 437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FUTURE TRADING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912 424 340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FUTURE NORWAY AS</a:t>
            </a:r>
          </a:p>
        </p:txBody>
      </p:sp>
    </p:spTree>
  </p:cSld>
  <p:clrMapOvr>
    <a:masterClrMapping xmlns:a="http://schemas.openxmlformats.org/drawingml/2006/main"/>
  </p:clrMapOvr>
</p:sld>
</file>