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68b2d6849f4b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26031d15dc46fe"/>
  </p:sldMasterIdLst>
  <p:sldIdLst>
    <p:sldId xmlns:r="http://schemas.openxmlformats.org/officeDocument/2006/relationships" id="256" r:id="Rbd09a55bbb5a4c94"/>
    <p:sldId xmlns:r="http://schemas.openxmlformats.org/officeDocument/2006/relationships" id="257" r:id="R926e8c1e76cd4d6d"/>
    <p:sldId xmlns:r="http://schemas.openxmlformats.org/officeDocument/2006/relationships" id="258" r:id="Rb289faaacbf54bd8"/>
    <p:sldId xmlns:r="http://schemas.openxmlformats.org/officeDocument/2006/relationships" id="259" r:id="Raeb03b1efba14397"/>
    <p:sldId xmlns:r="http://schemas.openxmlformats.org/officeDocument/2006/relationships" id="260" r:id="R395e5e2a11904d6c"/>
    <p:sldId xmlns:r="http://schemas.openxmlformats.org/officeDocument/2006/relationships" id="261" r:id="Re546dfdbe1c442b1"/>
    <p:sldId xmlns:r="http://schemas.openxmlformats.org/officeDocument/2006/relationships" id="262" r:id="Rec65b49ef3514d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6031d15dc46fe" /><Relationship Type="http://schemas.openxmlformats.org/officeDocument/2006/relationships/slide" Target="/ppt/slides/slide1.xml" Id="Rbd09a55bbb5a4c94" /><Relationship Type="http://schemas.openxmlformats.org/officeDocument/2006/relationships/slide" Target="/ppt/slides/slide2.xml" Id="R926e8c1e76cd4d6d" /><Relationship Type="http://schemas.openxmlformats.org/officeDocument/2006/relationships/slide" Target="/ppt/slides/slide3.xml" Id="Rb289faaacbf54bd8" /><Relationship Type="http://schemas.openxmlformats.org/officeDocument/2006/relationships/slide" Target="/ppt/slides/slide4.xml" Id="Raeb03b1efba14397" /><Relationship Type="http://schemas.openxmlformats.org/officeDocument/2006/relationships/slide" Target="/ppt/slides/slide5.xml" Id="R395e5e2a11904d6c" /><Relationship Type="http://schemas.openxmlformats.org/officeDocument/2006/relationships/slide" Target="/ppt/slides/slide6.xml" Id="Re546dfdbe1c442b1" /><Relationship Type="http://schemas.openxmlformats.org/officeDocument/2006/relationships/slide" Target="/ppt/slides/slide7.xml" Id="Rec65b49ef3514d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b2f93ca4c40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5bac72073405f" /><Relationship Type="http://schemas.openxmlformats.org/officeDocument/2006/relationships/theme" Target="/ppt/slideMasters/theme/theme1.xml" Id="R1046a844d69d47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05bac7207340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5d16a2ba944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8cfa8c44d46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e23c145204b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e5df1a2e146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2f9f5a6bb4c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02d20425240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99586521141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 OG LEDELSE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 OG LEDELSE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86 921 641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2 351 215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10 991 560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36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tore@bilgrossisten.no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