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d7b2ad45d544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710898a6b842cc"/>
  </p:sldMasterIdLst>
  <p:sldIdLst>
    <p:sldId xmlns:r="http://schemas.openxmlformats.org/officeDocument/2006/relationships" id="256" r:id="Re03089a73d9c4852"/>
    <p:sldId xmlns:r="http://schemas.openxmlformats.org/officeDocument/2006/relationships" id="257" r:id="R461bfff8c8bc465c"/>
    <p:sldId xmlns:r="http://schemas.openxmlformats.org/officeDocument/2006/relationships" id="258" r:id="R35f0bfe8c47b41a5"/>
    <p:sldId xmlns:r="http://schemas.openxmlformats.org/officeDocument/2006/relationships" id="259" r:id="Re1ffb794cb3e46e9"/>
    <p:sldId xmlns:r="http://schemas.openxmlformats.org/officeDocument/2006/relationships" id="260" r:id="Rb5f44997ff6b42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710898a6b842cc" /><Relationship Type="http://schemas.openxmlformats.org/officeDocument/2006/relationships/slide" Target="/ppt/slides/slide1.xml" Id="Re03089a73d9c4852" /><Relationship Type="http://schemas.openxmlformats.org/officeDocument/2006/relationships/slide" Target="/ppt/slides/slide2.xml" Id="R461bfff8c8bc465c" /><Relationship Type="http://schemas.openxmlformats.org/officeDocument/2006/relationships/slide" Target="/ppt/slides/slide3.xml" Id="R35f0bfe8c47b41a5" /><Relationship Type="http://schemas.openxmlformats.org/officeDocument/2006/relationships/slide" Target="/ppt/slides/slide4.xml" Id="Re1ffb794cb3e46e9" /><Relationship Type="http://schemas.openxmlformats.org/officeDocument/2006/relationships/slide" Target="/ppt/slides/slide5.xml" Id="Rb5f44997ff6b42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b8c90a04904d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312e1fd1c43f2" /><Relationship Type="http://schemas.openxmlformats.org/officeDocument/2006/relationships/theme" Target="/ppt/slideMasters/theme/theme1.xml" Id="R91342ee4345a4e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c312e1fd1c43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1ac6a483e4c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39bdc5bdd4a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41bca6f0443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8102066f644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5c035b6cb4d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NORION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NORION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912 452 913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