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c88384a93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8184129094c52"/>
  </p:sldMasterIdLst>
  <p:sldIdLst>
    <p:sldId xmlns:r="http://schemas.openxmlformats.org/officeDocument/2006/relationships" id="256" r:id="R5112dd7e2cf74821"/>
    <p:sldId xmlns:r="http://schemas.openxmlformats.org/officeDocument/2006/relationships" id="257" r:id="Rc0d88e407dce47f6"/>
    <p:sldId xmlns:r="http://schemas.openxmlformats.org/officeDocument/2006/relationships" id="258" r:id="R1f69811a0ebb42ff"/>
    <p:sldId xmlns:r="http://schemas.openxmlformats.org/officeDocument/2006/relationships" id="259" r:id="R6859e2c0f1b6498e"/>
    <p:sldId xmlns:r="http://schemas.openxmlformats.org/officeDocument/2006/relationships" id="260" r:id="R61ec424928f0483e"/>
    <p:sldId xmlns:r="http://schemas.openxmlformats.org/officeDocument/2006/relationships" id="261" r:id="R308ef970ccda49f5"/>
    <p:sldId xmlns:r="http://schemas.openxmlformats.org/officeDocument/2006/relationships" id="262" r:id="R4541b7bdc05d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8184129094c52" /><Relationship Type="http://schemas.openxmlformats.org/officeDocument/2006/relationships/slide" Target="/ppt/slides/slide1.xml" Id="R5112dd7e2cf74821" /><Relationship Type="http://schemas.openxmlformats.org/officeDocument/2006/relationships/slide" Target="/ppt/slides/slide2.xml" Id="Rc0d88e407dce47f6" /><Relationship Type="http://schemas.openxmlformats.org/officeDocument/2006/relationships/slide" Target="/ppt/slides/slide3.xml" Id="R1f69811a0ebb42ff" /><Relationship Type="http://schemas.openxmlformats.org/officeDocument/2006/relationships/slide" Target="/ppt/slides/slide4.xml" Id="R6859e2c0f1b6498e" /><Relationship Type="http://schemas.openxmlformats.org/officeDocument/2006/relationships/slide" Target="/ppt/slides/slide5.xml" Id="R61ec424928f0483e" /><Relationship Type="http://schemas.openxmlformats.org/officeDocument/2006/relationships/slide" Target="/ppt/slides/slide6.xml" Id="R308ef970ccda49f5" /><Relationship Type="http://schemas.openxmlformats.org/officeDocument/2006/relationships/slide" Target="/ppt/slides/slide7.xml" Id="R4541b7bdc05d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a19f68f6e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891120e84921" /><Relationship Type="http://schemas.openxmlformats.org/officeDocument/2006/relationships/theme" Target="/ppt/slideMasters/theme/theme1.xml" Id="R1ce9b71efc34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9891120e8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384da9a2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d946032b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746b4ac3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dcbbe696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fbbbc724b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43115b2d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96a973a1b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PETTERSEN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Pettersen, Margaretalia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