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b4b003d524d40c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ef628506922450e"/>
  </p:sldMasterIdLst>
  <p:sldIdLst>
    <p:sldId xmlns:r="http://schemas.openxmlformats.org/officeDocument/2006/relationships" id="256" r:id="Rcd7dac59664f444d"/>
    <p:sldId xmlns:r="http://schemas.openxmlformats.org/officeDocument/2006/relationships" id="257" r:id="Rff61f947a82746fc"/>
    <p:sldId xmlns:r="http://schemas.openxmlformats.org/officeDocument/2006/relationships" id="258" r:id="Rb46e0c1c929747f4"/>
    <p:sldId xmlns:r="http://schemas.openxmlformats.org/officeDocument/2006/relationships" id="259" r:id="Re372e209a3804855"/>
    <p:sldId xmlns:r="http://schemas.openxmlformats.org/officeDocument/2006/relationships" id="260" r:id="Rfdb6ef5a6cf440af"/>
    <p:sldId xmlns:r="http://schemas.openxmlformats.org/officeDocument/2006/relationships" id="261" r:id="R6ac4f060680544d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ef628506922450e" /><Relationship Type="http://schemas.openxmlformats.org/officeDocument/2006/relationships/slide" Target="/ppt/slides/slide1.xml" Id="Rcd7dac59664f444d" /><Relationship Type="http://schemas.openxmlformats.org/officeDocument/2006/relationships/slide" Target="/ppt/slides/slide2.xml" Id="Rff61f947a82746fc" /><Relationship Type="http://schemas.openxmlformats.org/officeDocument/2006/relationships/slide" Target="/ppt/slides/slide3.xml" Id="Rb46e0c1c929747f4" /><Relationship Type="http://schemas.openxmlformats.org/officeDocument/2006/relationships/slide" Target="/ppt/slides/slide4.xml" Id="Re372e209a3804855" /><Relationship Type="http://schemas.openxmlformats.org/officeDocument/2006/relationships/slide" Target="/ppt/slides/slide5.xml" Id="Rfdb6ef5a6cf440af" /><Relationship Type="http://schemas.openxmlformats.org/officeDocument/2006/relationships/slide" Target="/ppt/slides/slide6.xml" Id="R6ac4f060680544d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0c1df47404d408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e63722575a48a5" /><Relationship Type="http://schemas.openxmlformats.org/officeDocument/2006/relationships/theme" Target="/ppt/slideMasters/theme/theme1.xml" Id="R011cb4f9ba7f481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5e63722575a48a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cfc380596f470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a3742e86f54b0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9d43de4a51445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21b94bc8914aa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7c42f25159404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bda804a50f4e8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MONTER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MONTER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MONTER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MONTER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MONTER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MONTER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912 700 607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MONTER EIENDOM AS</a:t>
            </a:r>
          </a:p>
        </p:txBody>
      </p:sp>
    </p:spTree>
  </p:cSld>
  <p:clrMapOvr>
    <a:masterClrMapping xmlns:a="http://schemas.openxmlformats.org/drawingml/2006/main"/>
  </p:clrMapOvr>
</p:sld>
</file>