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c79774b1df40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e0996dd3474bdc"/>
  </p:sldMasterIdLst>
  <p:sldIdLst>
    <p:sldId xmlns:r="http://schemas.openxmlformats.org/officeDocument/2006/relationships" id="256" r:id="R5002f1b778774019"/>
    <p:sldId xmlns:r="http://schemas.openxmlformats.org/officeDocument/2006/relationships" id="257" r:id="R5553522f0dc94879"/>
    <p:sldId xmlns:r="http://schemas.openxmlformats.org/officeDocument/2006/relationships" id="258" r:id="R7274f7a756884990"/>
    <p:sldId xmlns:r="http://schemas.openxmlformats.org/officeDocument/2006/relationships" id="259" r:id="Ra4f58c15c9b04664"/>
    <p:sldId xmlns:r="http://schemas.openxmlformats.org/officeDocument/2006/relationships" id="260" r:id="R16cd6a31dc3342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e0996dd3474bdc" /><Relationship Type="http://schemas.openxmlformats.org/officeDocument/2006/relationships/slide" Target="/ppt/slides/slide1.xml" Id="R5002f1b778774019" /><Relationship Type="http://schemas.openxmlformats.org/officeDocument/2006/relationships/slide" Target="/ppt/slides/slide2.xml" Id="R5553522f0dc94879" /><Relationship Type="http://schemas.openxmlformats.org/officeDocument/2006/relationships/slide" Target="/ppt/slides/slide3.xml" Id="R7274f7a756884990" /><Relationship Type="http://schemas.openxmlformats.org/officeDocument/2006/relationships/slide" Target="/ppt/slides/slide4.xml" Id="Ra4f58c15c9b04664" /><Relationship Type="http://schemas.openxmlformats.org/officeDocument/2006/relationships/slide" Target="/ppt/slides/slide5.xml" Id="R16cd6a31dc3342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028325401f4a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4ba43be1c4e51" /><Relationship Type="http://schemas.openxmlformats.org/officeDocument/2006/relationships/theme" Target="/ppt/slideMasters/theme/theme1.xml" Id="Rc63d0beb7cea41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f4ba43be1c4e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cd6c9703649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49f9630504b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a5cc0929d4e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53106188747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3e8c2d6a442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912 700 607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