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feca221f5c4f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c4a96a752c4180"/>
  </p:sldMasterIdLst>
  <p:sldIdLst>
    <p:sldId xmlns:r="http://schemas.openxmlformats.org/officeDocument/2006/relationships" id="256" r:id="R492cc9c6f0c24164"/>
    <p:sldId xmlns:r="http://schemas.openxmlformats.org/officeDocument/2006/relationships" id="257" r:id="R061eb6e810144e13"/>
    <p:sldId xmlns:r="http://schemas.openxmlformats.org/officeDocument/2006/relationships" id="258" r:id="Redc51404e3fe4860"/>
    <p:sldId xmlns:r="http://schemas.openxmlformats.org/officeDocument/2006/relationships" id="259" r:id="Ra2a345df0d694c02"/>
    <p:sldId xmlns:r="http://schemas.openxmlformats.org/officeDocument/2006/relationships" id="260" r:id="R72cfd5dad4a142d6"/>
    <p:sldId xmlns:r="http://schemas.openxmlformats.org/officeDocument/2006/relationships" id="261" r:id="Ra63581ff240b4428"/>
    <p:sldId xmlns:r="http://schemas.openxmlformats.org/officeDocument/2006/relationships" id="262" r:id="R8cb38f2e401d42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c4a96a752c4180" /><Relationship Type="http://schemas.openxmlformats.org/officeDocument/2006/relationships/slide" Target="/ppt/slides/slide1.xml" Id="R492cc9c6f0c24164" /><Relationship Type="http://schemas.openxmlformats.org/officeDocument/2006/relationships/slide" Target="/ppt/slides/slide2.xml" Id="R061eb6e810144e13" /><Relationship Type="http://schemas.openxmlformats.org/officeDocument/2006/relationships/slide" Target="/ppt/slides/slide3.xml" Id="Redc51404e3fe4860" /><Relationship Type="http://schemas.openxmlformats.org/officeDocument/2006/relationships/slide" Target="/ppt/slides/slide4.xml" Id="Ra2a345df0d694c02" /><Relationship Type="http://schemas.openxmlformats.org/officeDocument/2006/relationships/slide" Target="/ppt/slides/slide5.xml" Id="R72cfd5dad4a142d6" /><Relationship Type="http://schemas.openxmlformats.org/officeDocument/2006/relationships/slide" Target="/ppt/slides/slide6.xml" Id="Ra63581ff240b4428" /><Relationship Type="http://schemas.openxmlformats.org/officeDocument/2006/relationships/slide" Target="/ppt/slides/slide7.xml" Id="R8cb38f2e401d42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f6cd76f0aa45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2fbaf3e524f86" /><Relationship Type="http://schemas.openxmlformats.org/officeDocument/2006/relationships/theme" Target="/ppt/slideMasters/theme/theme1.xml" Id="Rec49bd6bfd3340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22fbaf3e524f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8c9aa880b43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be3115c4c4e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952453cc84a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4b4b76bc141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0b4a16fbd43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ad659f48147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48170889046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EXPERT FLYTTEBYRÅ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FLYTTEBYRÅ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EXPERT FLYTTEBYRÅ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FLYTTEBYRÅ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FLYTTEBYRÅ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FLYTTEBYRÅ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1 990 430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−110 419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−119 582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−666 825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112 948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FLYTTEBYRÅ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HAMMERENGEN SIV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FLYTTEBYRÅ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Smiths alle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912 865 142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FLYTTEBYRÅ AS</a:t>
            </a:r>
          </a:p>
        </p:txBody>
      </p:sp>
    </p:spTree>
  </p:cSld>
  <p:clrMapOvr>
    <a:masterClrMapping xmlns:a="http://schemas.openxmlformats.org/drawingml/2006/main"/>
  </p:clrMapOvr>
</p:sld>
</file>