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87cd47c42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dccbdb3ba4860"/>
  </p:sldMasterIdLst>
  <p:sldIdLst>
    <p:sldId xmlns:r="http://schemas.openxmlformats.org/officeDocument/2006/relationships" id="256" r:id="R656cc178cb1c4607"/>
    <p:sldId xmlns:r="http://schemas.openxmlformats.org/officeDocument/2006/relationships" id="257" r:id="R7ca59f19551049fe"/>
    <p:sldId xmlns:r="http://schemas.openxmlformats.org/officeDocument/2006/relationships" id="258" r:id="R8de462c69d124a65"/>
    <p:sldId xmlns:r="http://schemas.openxmlformats.org/officeDocument/2006/relationships" id="259" r:id="Rb7002ebf22994623"/>
    <p:sldId xmlns:r="http://schemas.openxmlformats.org/officeDocument/2006/relationships" id="260" r:id="Rc74fa84114914481"/>
    <p:sldId xmlns:r="http://schemas.openxmlformats.org/officeDocument/2006/relationships" id="261" r:id="Rfbf8cdce63474702"/>
    <p:sldId xmlns:r="http://schemas.openxmlformats.org/officeDocument/2006/relationships" id="262" r:id="R8fce6f0a3e31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dccbdb3ba4860" /><Relationship Type="http://schemas.openxmlformats.org/officeDocument/2006/relationships/slide" Target="/ppt/slides/slide1.xml" Id="R656cc178cb1c4607" /><Relationship Type="http://schemas.openxmlformats.org/officeDocument/2006/relationships/slide" Target="/ppt/slides/slide2.xml" Id="R7ca59f19551049fe" /><Relationship Type="http://schemas.openxmlformats.org/officeDocument/2006/relationships/slide" Target="/ppt/slides/slide3.xml" Id="R8de462c69d124a65" /><Relationship Type="http://schemas.openxmlformats.org/officeDocument/2006/relationships/slide" Target="/ppt/slides/slide4.xml" Id="Rb7002ebf22994623" /><Relationship Type="http://schemas.openxmlformats.org/officeDocument/2006/relationships/slide" Target="/ppt/slides/slide5.xml" Id="Rc74fa84114914481" /><Relationship Type="http://schemas.openxmlformats.org/officeDocument/2006/relationships/slide" Target="/ppt/slides/slide6.xml" Id="Rfbf8cdce63474702" /><Relationship Type="http://schemas.openxmlformats.org/officeDocument/2006/relationships/slide" Target="/ppt/slides/slide7.xml" Id="R8fce6f0a3e31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0d2eba705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d49a6c42b4590" /><Relationship Type="http://schemas.openxmlformats.org/officeDocument/2006/relationships/theme" Target="/ppt/slideMasters/theme/theme1.xml" Id="Rf0a2a377cbc4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d49a6c42b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f856ce62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8f81c1a94c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9881f8331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591953dd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ae4d87a7e4d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a2c4877543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279f65365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