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ff1c66d61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773a701ed4fac"/>
  </p:sldMasterIdLst>
  <p:sldIdLst>
    <p:sldId xmlns:r="http://schemas.openxmlformats.org/officeDocument/2006/relationships" id="256" r:id="R89fa69297b31435d"/>
    <p:sldId xmlns:r="http://schemas.openxmlformats.org/officeDocument/2006/relationships" id="257" r:id="Rf8ce1a420a1e4df7"/>
    <p:sldId xmlns:r="http://schemas.openxmlformats.org/officeDocument/2006/relationships" id="258" r:id="Raf79d9177567457c"/>
    <p:sldId xmlns:r="http://schemas.openxmlformats.org/officeDocument/2006/relationships" id="259" r:id="Rf6da78241adb4dce"/>
    <p:sldId xmlns:r="http://schemas.openxmlformats.org/officeDocument/2006/relationships" id="260" r:id="R3111a961802840b6"/>
    <p:sldId xmlns:r="http://schemas.openxmlformats.org/officeDocument/2006/relationships" id="261" r:id="Rdf84cea45292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773a701ed4fac" /><Relationship Type="http://schemas.openxmlformats.org/officeDocument/2006/relationships/slide" Target="/ppt/slides/slide1.xml" Id="R89fa69297b31435d" /><Relationship Type="http://schemas.openxmlformats.org/officeDocument/2006/relationships/slide" Target="/ppt/slides/slide2.xml" Id="Rf8ce1a420a1e4df7" /><Relationship Type="http://schemas.openxmlformats.org/officeDocument/2006/relationships/slide" Target="/ppt/slides/slide3.xml" Id="Raf79d9177567457c" /><Relationship Type="http://schemas.openxmlformats.org/officeDocument/2006/relationships/slide" Target="/ppt/slides/slide4.xml" Id="Rf6da78241adb4dce" /><Relationship Type="http://schemas.openxmlformats.org/officeDocument/2006/relationships/slide" Target="/ppt/slides/slide5.xml" Id="R3111a961802840b6" /><Relationship Type="http://schemas.openxmlformats.org/officeDocument/2006/relationships/slide" Target="/ppt/slides/slide6.xml" Id="Rdf84cea45292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982430c52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49b108eb46fd" /><Relationship Type="http://schemas.openxmlformats.org/officeDocument/2006/relationships/theme" Target="/ppt/slideMasters/theme/theme1.xml" Id="R4367daacef47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349b108eb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ccfe4661d47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7ee181b0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bd42dcb2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a2c46b67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7594542c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fda5cafba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