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2145ccdfc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293daf54d44ac"/>
  </p:sldMasterIdLst>
  <p:sldIdLst>
    <p:sldId xmlns:r="http://schemas.openxmlformats.org/officeDocument/2006/relationships" id="256" r:id="Ra5df789bfdc14f94"/>
    <p:sldId xmlns:r="http://schemas.openxmlformats.org/officeDocument/2006/relationships" id="257" r:id="Rd36970e483734ef1"/>
    <p:sldId xmlns:r="http://schemas.openxmlformats.org/officeDocument/2006/relationships" id="258" r:id="R6c6a50c324894908"/>
    <p:sldId xmlns:r="http://schemas.openxmlformats.org/officeDocument/2006/relationships" id="259" r:id="Rd5f2d89452bf47e4"/>
    <p:sldId xmlns:r="http://schemas.openxmlformats.org/officeDocument/2006/relationships" id="260" r:id="R162fd18be8f44443"/>
    <p:sldId xmlns:r="http://schemas.openxmlformats.org/officeDocument/2006/relationships" id="261" r:id="R3d58b60e699f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293daf54d44ac" /><Relationship Type="http://schemas.openxmlformats.org/officeDocument/2006/relationships/slide" Target="/ppt/slides/slide1.xml" Id="Ra5df789bfdc14f94" /><Relationship Type="http://schemas.openxmlformats.org/officeDocument/2006/relationships/slide" Target="/ppt/slides/slide2.xml" Id="Rd36970e483734ef1" /><Relationship Type="http://schemas.openxmlformats.org/officeDocument/2006/relationships/slide" Target="/ppt/slides/slide3.xml" Id="R6c6a50c324894908" /><Relationship Type="http://schemas.openxmlformats.org/officeDocument/2006/relationships/slide" Target="/ppt/slides/slide4.xml" Id="Rd5f2d89452bf47e4" /><Relationship Type="http://schemas.openxmlformats.org/officeDocument/2006/relationships/slide" Target="/ppt/slides/slide5.xml" Id="R162fd18be8f44443" /><Relationship Type="http://schemas.openxmlformats.org/officeDocument/2006/relationships/slide" Target="/ppt/slides/slide6.xml" Id="R3d58b60e699f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0f7663749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c136bebd5435e" /><Relationship Type="http://schemas.openxmlformats.org/officeDocument/2006/relationships/theme" Target="/ppt/slideMasters/theme/theme1.xml" Id="Re4d770c46260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c136bebd543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c2fca28ed4a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743a90f941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5c5be7a0d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6067d923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c150f552a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72760d9f3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ERIPIO SIMULATUS INSTRUCTUS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ERIPIO SIMULATUS INSTRUCTUS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ERIPIO SIMULATUS INSTRUCTUS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ERIPIO SIMULATUS INSTRUCTUS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ERIPIO SIMULATUS INSTRUCTUS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ERIPIO SIMULATUS INSTRUCTUS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4 856 632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2 073 324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ERIPIO SIMULATUS INSTRUCTUS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912 978 419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ERIPIO SIMULATUS INSTRUCTUS AS</a:t>
            </a:r>
          </a:p>
        </p:txBody>
      </p:sp>
    </p:spTree>
  </p:cSld>
  <p:clrMapOvr>
    <a:masterClrMapping xmlns:a="http://schemas.openxmlformats.org/drawingml/2006/main"/>
  </p:clrMapOvr>
</p:sld>
</file>