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f7f5a617a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67b1a8c5e4073"/>
  </p:sldMasterIdLst>
  <p:sldIdLst>
    <p:sldId xmlns:r="http://schemas.openxmlformats.org/officeDocument/2006/relationships" id="256" r:id="R812ccca002c24c63"/>
    <p:sldId xmlns:r="http://schemas.openxmlformats.org/officeDocument/2006/relationships" id="257" r:id="Rc473a88e76d74a3f"/>
    <p:sldId xmlns:r="http://schemas.openxmlformats.org/officeDocument/2006/relationships" id="258" r:id="Reed14fcc461f41f9"/>
    <p:sldId xmlns:r="http://schemas.openxmlformats.org/officeDocument/2006/relationships" id="259" r:id="Rb98d92706f354e86"/>
    <p:sldId xmlns:r="http://schemas.openxmlformats.org/officeDocument/2006/relationships" id="260" r:id="R96d988512165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67b1a8c5e4073" /><Relationship Type="http://schemas.openxmlformats.org/officeDocument/2006/relationships/slide" Target="/ppt/slides/slide1.xml" Id="R812ccca002c24c63" /><Relationship Type="http://schemas.openxmlformats.org/officeDocument/2006/relationships/slide" Target="/ppt/slides/slide2.xml" Id="Rc473a88e76d74a3f" /><Relationship Type="http://schemas.openxmlformats.org/officeDocument/2006/relationships/slide" Target="/ppt/slides/slide3.xml" Id="Reed14fcc461f41f9" /><Relationship Type="http://schemas.openxmlformats.org/officeDocument/2006/relationships/slide" Target="/ppt/slides/slide4.xml" Id="Rb98d92706f354e86" /><Relationship Type="http://schemas.openxmlformats.org/officeDocument/2006/relationships/slide" Target="/ppt/slides/slide5.xml" Id="R96d988512165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0cb0847e3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ea769981b4844" /><Relationship Type="http://schemas.openxmlformats.org/officeDocument/2006/relationships/theme" Target="/ppt/slideMasters/theme/theme1.xml" Id="Rf1f7f86f965c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ea769981b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bcfef438041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56908300c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a96ff4b4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f4a91dd4f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64a3a61fa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UTHUSKRYSSET EIENDOM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UTHUSKRYSSET EIENDOM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UTHUSKRYSSET EIENDOM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UTHUSKRYSSET EIENDOM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UTHUSKRYSSET EIENDOM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UTHUSKRYSSET EIENDOM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UTHUSKRYSSET EIENDOM 3 AS</a:t>
            </a:r>
          </a:p>
        </p:txBody>
      </p:sp>
    </p:spTree>
  </p:cSld>
  <p:clrMapOvr>
    <a:masterClrMapping xmlns:a="http://schemas.openxmlformats.org/drawingml/2006/main"/>
  </p:clrMapOvr>
</p:sld>
</file>