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2678b00021744d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3711aae5bd844a0"/>
  </p:sldMasterIdLst>
  <p:sldIdLst>
    <p:sldId xmlns:r="http://schemas.openxmlformats.org/officeDocument/2006/relationships" id="256" r:id="R6513021b67d74cbf"/>
    <p:sldId xmlns:r="http://schemas.openxmlformats.org/officeDocument/2006/relationships" id="257" r:id="Rd98018324a884c4d"/>
    <p:sldId xmlns:r="http://schemas.openxmlformats.org/officeDocument/2006/relationships" id="258" r:id="Rf8e187a55bec4e55"/>
    <p:sldId xmlns:r="http://schemas.openxmlformats.org/officeDocument/2006/relationships" id="259" r:id="R582f60c7717d4215"/>
    <p:sldId xmlns:r="http://schemas.openxmlformats.org/officeDocument/2006/relationships" id="260" r:id="R119b318f79f44a13"/>
    <p:sldId xmlns:r="http://schemas.openxmlformats.org/officeDocument/2006/relationships" id="261" r:id="R4887246e88c44d8e"/>
    <p:sldId xmlns:r="http://schemas.openxmlformats.org/officeDocument/2006/relationships" id="262" r:id="R387a8e76d3c8494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3711aae5bd844a0" /><Relationship Type="http://schemas.openxmlformats.org/officeDocument/2006/relationships/slide" Target="/ppt/slides/slide1.xml" Id="R6513021b67d74cbf" /><Relationship Type="http://schemas.openxmlformats.org/officeDocument/2006/relationships/slide" Target="/ppt/slides/slide2.xml" Id="Rd98018324a884c4d" /><Relationship Type="http://schemas.openxmlformats.org/officeDocument/2006/relationships/slide" Target="/ppt/slides/slide3.xml" Id="Rf8e187a55bec4e55" /><Relationship Type="http://schemas.openxmlformats.org/officeDocument/2006/relationships/slide" Target="/ppt/slides/slide4.xml" Id="R582f60c7717d4215" /><Relationship Type="http://schemas.openxmlformats.org/officeDocument/2006/relationships/slide" Target="/ppt/slides/slide5.xml" Id="R119b318f79f44a13" /><Relationship Type="http://schemas.openxmlformats.org/officeDocument/2006/relationships/slide" Target="/ppt/slides/slide6.xml" Id="R4887246e88c44d8e" /><Relationship Type="http://schemas.openxmlformats.org/officeDocument/2006/relationships/slide" Target="/ppt/slides/slide7.xml" Id="R387a8e76d3c8494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65018354e34e9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c3d9f023b34cb8" /><Relationship Type="http://schemas.openxmlformats.org/officeDocument/2006/relationships/theme" Target="/ppt/slideMasters/theme/theme1.xml" Id="Re064f6a4013b4f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c3d9f023b34cb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34a1df1dbb4b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fe627fd0e948e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5000b4d054c1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f16570373b49d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4f31189c3248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df593d2a5c4fa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5536608fb48ac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JEGSTAD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JEGSTAD INVEST AS ble etablert [år] og holder til i Vestby.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−5 370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333 267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7 330 540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7 377 075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JEGSTAD NILS OSKAR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Nordbybakken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1540 Vestby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nils.o.jegstad@gmail.com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912 979 601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JEGSTAD INVEST AS</a:t>
            </a:r>
          </a:p>
        </p:txBody>
      </p:sp>
    </p:spTree>
  </p:cSld>
  <p:clrMapOvr>
    <a:masterClrMapping xmlns:a="http://schemas.openxmlformats.org/drawingml/2006/main"/>
  </p:clrMapOvr>
</p:sld>
</file>