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168eefe31f44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22332ec4374425"/>
  </p:sldMasterIdLst>
  <p:sldIdLst>
    <p:sldId xmlns:r="http://schemas.openxmlformats.org/officeDocument/2006/relationships" id="256" r:id="R12ce8cccf6554479"/>
    <p:sldId xmlns:r="http://schemas.openxmlformats.org/officeDocument/2006/relationships" id="257" r:id="R89b1d4301dd44cdc"/>
    <p:sldId xmlns:r="http://schemas.openxmlformats.org/officeDocument/2006/relationships" id="258" r:id="R4e0012895d694bca"/>
    <p:sldId xmlns:r="http://schemas.openxmlformats.org/officeDocument/2006/relationships" id="259" r:id="R87d8bc0997054db0"/>
    <p:sldId xmlns:r="http://schemas.openxmlformats.org/officeDocument/2006/relationships" id="260" r:id="R6ad96ab3738d4023"/>
    <p:sldId xmlns:r="http://schemas.openxmlformats.org/officeDocument/2006/relationships" id="261" r:id="R99986861a4ea40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22332ec4374425" /><Relationship Type="http://schemas.openxmlformats.org/officeDocument/2006/relationships/slide" Target="/ppt/slides/slide1.xml" Id="R12ce8cccf6554479" /><Relationship Type="http://schemas.openxmlformats.org/officeDocument/2006/relationships/slide" Target="/ppt/slides/slide2.xml" Id="R89b1d4301dd44cdc" /><Relationship Type="http://schemas.openxmlformats.org/officeDocument/2006/relationships/slide" Target="/ppt/slides/slide3.xml" Id="R4e0012895d694bca" /><Relationship Type="http://schemas.openxmlformats.org/officeDocument/2006/relationships/slide" Target="/ppt/slides/slide4.xml" Id="R87d8bc0997054db0" /><Relationship Type="http://schemas.openxmlformats.org/officeDocument/2006/relationships/slide" Target="/ppt/slides/slide5.xml" Id="R6ad96ab3738d4023" /><Relationship Type="http://schemas.openxmlformats.org/officeDocument/2006/relationships/slide" Target="/ppt/slides/slide6.xml" Id="R99986861a4ea40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3f97a7b10e4c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4f8a4976f45ee" /><Relationship Type="http://schemas.openxmlformats.org/officeDocument/2006/relationships/theme" Target="/ppt/slideMasters/theme/theme1.xml" Id="Re2e28b6fc0c44c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d4f8a4976f45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971be418c43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b1ca1e61a41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b9220440e45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28d9477fe43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95fb3dd8d47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d663bde8e4e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BYGGMESTERFIRMA STRAND &amp; NYSTEIN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BYGGMESTERFIRMA STRAND &amp; NYSTEIN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−184 155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52 178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913 023 439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