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531acfc15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72c9286eb4fbd"/>
  </p:sldMasterIdLst>
  <p:sldIdLst>
    <p:sldId xmlns:r="http://schemas.openxmlformats.org/officeDocument/2006/relationships" id="256" r:id="R57ed32484a5e4781"/>
    <p:sldId xmlns:r="http://schemas.openxmlformats.org/officeDocument/2006/relationships" id="257" r:id="Rf9e9b3e24f93434d"/>
    <p:sldId xmlns:r="http://schemas.openxmlformats.org/officeDocument/2006/relationships" id="258" r:id="R434660f705704451"/>
    <p:sldId xmlns:r="http://schemas.openxmlformats.org/officeDocument/2006/relationships" id="259" r:id="R8c196e04f4d943e6"/>
    <p:sldId xmlns:r="http://schemas.openxmlformats.org/officeDocument/2006/relationships" id="260" r:id="Rc15d0e3132d1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72c9286eb4fbd" /><Relationship Type="http://schemas.openxmlformats.org/officeDocument/2006/relationships/slide" Target="/ppt/slides/slide1.xml" Id="R57ed32484a5e4781" /><Relationship Type="http://schemas.openxmlformats.org/officeDocument/2006/relationships/slide" Target="/ppt/slides/slide2.xml" Id="Rf9e9b3e24f93434d" /><Relationship Type="http://schemas.openxmlformats.org/officeDocument/2006/relationships/slide" Target="/ppt/slides/slide3.xml" Id="R434660f705704451" /><Relationship Type="http://schemas.openxmlformats.org/officeDocument/2006/relationships/slide" Target="/ppt/slides/slide4.xml" Id="R8c196e04f4d943e6" /><Relationship Type="http://schemas.openxmlformats.org/officeDocument/2006/relationships/slide" Target="/ppt/slides/slide5.xml" Id="Rc15d0e3132d1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312c36cde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0e629d66b4b1d" /><Relationship Type="http://schemas.openxmlformats.org/officeDocument/2006/relationships/theme" Target="/ppt/slideMasters/theme/theme1.xml" Id="R502b874ecb4c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0e629d66b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16c34b010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000368f8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9d9d5406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8b8c45b43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02fef526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SEABIRD EXPLORATION PLC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SEABIRD EXPLORATION PLC ble etablert [år] og holder til i 3106 Limmassol.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World Trade Center,, Ariadne House 1st floor,, 222 28th October Street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3106 Limmassol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SEABIRD EXPLORATION PLC</a:t>
            </a:r>
          </a:p>
        </p:txBody>
      </p:sp>
    </p:spTree>
  </p:cSld>
  <p:clrMapOvr>
    <a:masterClrMapping xmlns:a="http://schemas.openxmlformats.org/drawingml/2006/main"/>
  </p:clrMapOvr>
</p:sld>
</file>