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3c2bc1b01048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50708485044ae"/>
  </p:sldMasterIdLst>
  <p:sldIdLst>
    <p:sldId xmlns:r="http://schemas.openxmlformats.org/officeDocument/2006/relationships" id="256" r:id="Re1cce85da682400b"/>
    <p:sldId xmlns:r="http://schemas.openxmlformats.org/officeDocument/2006/relationships" id="257" r:id="Rb1f2f8c70b6643c2"/>
    <p:sldId xmlns:r="http://schemas.openxmlformats.org/officeDocument/2006/relationships" id="258" r:id="Rcc35118b7f6e4b99"/>
    <p:sldId xmlns:r="http://schemas.openxmlformats.org/officeDocument/2006/relationships" id="259" r:id="Rf80fa84151e04149"/>
    <p:sldId xmlns:r="http://schemas.openxmlformats.org/officeDocument/2006/relationships" id="260" r:id="R2f85e9028c2245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50708485044ae" /><Relationship Type="http://schemas.openxmlformats.org/officeDocument/2006/relationships/slide" Target="/ppt/slides/slide1.xml" Id="Re1cce85da682400b" /><Relationship Type="http://schemas.openxmlformats.org/officeDocument/2006/relationships/slide" Target="/ppt/slides/slide2.xml" Id="Rb1f2f8c70b6643c2" /><Relationship Type="http://schemas.openxmlformats.org/officeDocument/2006/relationships/slide" Target="/ppt/slides/slide3.xml" Id="Rcc35118b7f6e4b99" /><Relationship Type="http://schemas.openxmlformats.org/officeDocument/2006/relationships/slide" Target="/ppt/slides/slide4.xml" Id="Rf80fa84151e04149" /><Relationship Type="http://schemas.openxmlformats.org/officeDocument/2006/relationships/slide" Target="/ppt/slides/slide5.xml" Id="R2f85e9028c2245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e2dc447c44d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5a0a9972447e7" /><Relationship Type="http://schemas.openxmlformats.org/officeDocument/2006/relationships/theme" Target="/ppt/slideMasters/theme/theme1.xml" Id="R97b16fda503346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85a0a9972447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e2a9a9f3e43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8eb5d995349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f709c659c44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70729351240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c836723e6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KONTORET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KONTORET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KONTORET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KONTORET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KONTORET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KONTORET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KONTORET BAR AS</a:t>
            </a:r>
          </a:p>
        </p:txBody>
      </p:sp>
    </p:spTree>
  </p:cSld>
  <p:clrMapOvr>
    <a:masterClrMapping xmlns:a="http://schemas.openxmlformats.org/drawingml/2006/main"/>
  </p:clrMapOvr>
</p:sld>
</file>