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9e31aa53ab41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6834c522f6492c"/>
  </p:sldMasterIdLst>
  <p:sldIdLst>
    <p:sldId xmlns:r="http://schemas.openxmlformats.org/officeDocument/2006/relationships" id="256" r:id="R560abb311d1c4251"/>
    <p:sldId xmlns:r="http://schemas.openxmlformats.org/officeDocument/2006/relationships" id="257" r:id="R6a5c2a0448804615"/>
    <p:sldId xmlns:r="http://schemas.openxmlformats.org/officeDocument/2006/relationships" id="258" r:id="R51878f557f0c4f5f"/>
    <p:sldId xmlns:r="http://schemas.openxmlformats.org/officeDocument/2006/relationships" id="259" r:id="R05f9d00e12404028"/>
    <p:sldId xmlns:r="http://schemas.openxmlformats.org/officeDocument/2006/relationships" id="260" r:id="Rc3e27b72e4704be9"/>
    <p:sldId xmlns:r="http://schemas.openxmlformats.org/officeDocument/2006/relationships" id="261" r:id="R9f79855de95944fb"/>
    <p:sldId xmlns:r="http://schemas.openxmlformats.org/officeDocument/2006/relationships" id="262" r:id="R5ccfd0ad47224e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834c522f6492c" /><Relationship Type="http://schemas.openxmlformats.org/officeDocument/2006/relationships/slide" Target="/ppt/slides/slide1.xml" Id="R560abb311d1c4251" /><Relationship Type="http://schemas.openxmlformats.org/officeDocument/2006/relationships/slide" Target="/ppt/slides/slide2.xml" Id="R6a5c2a0448804615" /><Relationship Type="http://schemas.openxmlformats.org/officeDocument/2006/relationships/slide" Target="/ppt/slides/slide3.xml" Id="R51878f557f0c4f5f" /><Relationship Type="http://schemas.openxmlformats.org/officeDocument/2006/relationships/slide" Target="/ppt/slides/slide4.xml" Id="R05f9d00e12404028" /><Relationship Type="http://schemas.openxmlformats.org/officeDocument/2006/relationships/slide" Target="/ppt/slides/slide5.xml" Id="Rc3e27b72e4704be9" /><Relationship Type="http://schemas.openxmlformats.org/officeDocument/2006/relationships/slide" Target="/ppt/slides/slide6.xml" Id="R9f79855de95944fb" /><Relationship Type="http://schemas.openxmlformats.org/officeDocument/2006/relationships/slide" Target="/ppt/slides/slide7.xml" Id="R5ccfd0ad47224e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0a0943a8941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d42fd088a41d9" /><Relationship Type="http://schemas.openxmlformats.org/officeDocument/2006/relationships/theme" Target="/ppt/slideMasters/theme/theme1.xml" Id="R911454bc6789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ad42fd088a41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728e9caa849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1af87968f43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cb2d8b5b2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8625d91894d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fe5fd645146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94887a98e4a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5a4113d5041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TANDBERG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TANDBERG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5 852 557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613 959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566 741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1 955 421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2 941 662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ERIK TANDBERG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BJÖRN MÜNCH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36 11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913 068 998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TANDBERG ARKITEKTER AS</a:t>
            </a:r>
          </a:p>
        </p:txBody>
      </p:sp>
    </p:spTree>
  </p:cSld>
  <p:clrMapOvr>
    <a:masterClrMapping xmlns:a="http://schemas.openxmlformats.org/drawingml/2006/main"/>
  </p:clrMapOvr>
</p:sld>
</file>