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8f56ff165a4f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b6d5baa299489a"/>
  </p:sldMasterIdLst>
  <p:sldIdLst>
    <p:sldId xmlns:r="http://schemas.openxmlformats.org/officeDocument/2006/relationships" id="256" r:id="Rac8cb170e7c545a6"/>
    <p:sldId xmlns:r="http://schemas.openxmlformats.org/officeDocument/2006/relationships" id="257" r:id="R0b5fdf1ce8664cd2"/>
    <p:sldId xmlns:r="http://schemas.openxmlformats.org/officeDocument/2006/relationships" id="258" r:id="Rdf98b3ecc7a64b59"/>
    <p:sldId xmlns:r="http://schemas.openxmlformats.org/officeDocument/2006/relationships" id="259" r:id="R3049bb2f207e4d9b"/>
    <p:sldId xmlns:r="http://schemas.openxmlformats.org/officeDocument/2006/relationships" id="260" r:id="R7ea65fc18be74fda"/>
    <p:sldId xmlns:r="http://schemas.openxmlformats.org/officeDocument/2006/relationships" id="261" r:id="R5725eadc0f884b60"/>
    <p:sldId xmlns:r="http://schemas.openxmlformats.org/officeDocument/2006/relationships" id="262" r:id="R1ef62e0d89d14c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b6d5baa299489a" /><Relationship Type="http://schemas.openxmlformats.org/officeDocument/2006/relationships/slide" Target="/ppt/slides/slide1.xml" Id="Rac8cb170e7c545a6" /><Relationship Type="http://schemas.openxmlformats.org/officeDocument/2006/relationships/slide" Target="/ppt/slides/slide2.xml" Id="R0b5fdf1ce8664cd2" /><Relationship Type="http://schemas.openxmlformats.org/officeDocument/2006/relationships/slide" Target="/ppt/slides/slide3.xml" Id="Rdf98b3ecc7a64b59" /><Relationship Type="http://schemas.openxmlformats.org/officeDocument/2006/relationships/slide" Target="/ppt/slides/slide4.xml" Id="R3049bb2f207e4d9b" /><Relationship Type="http://schemas.openxmlformats.org/officeDocument/2006/relationships/slide" Target="/ppt/slides/slide5.xml" Id="R7ea65fc18be74fda" /><Relationship Type="http://schemas.openxmlformats.org/officeDocument/2006/relationships/slide" Target="/ppt/slides/slide6.xml" Id="R5725eadc0f884b60" /><Relationship Type="http://schemas.openxmlformats.org/officeDocument/2006/relationships/slide" Target="/ppt/slides/slide7.xml" Id="R1ef62e0d89d14c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27d6bf5fcf4b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91d86f7634efb" /><Relationship Type="http://schemas.openxmlformats.org/officeDocument/2006/relationships/theme" Target="/ppt/slideMasters/theme/theme1.xml" Id="R85160b56a29a4d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891d86f7634e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3acece9194e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25933f08d4c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8b2d4e4be4b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2842b58b34e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dda89798c43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d9fbd9b3b41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4395fe84440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THYNNUS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THYNNUS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THYNNUS HOLDING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THYNNUS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THYNNUS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THYNNUS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−113 430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716 474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1 754 555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THYNNUS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TOMAS LINDSTRÖM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THYNNUS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Liomveien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andreas@andreas-lindstrom.com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913 079 868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THYNNUS HOLDING AS</a:t>
            </a:r>
          </a:p>
        </p:txBody>
      </p:sp>
    </p:spTree>
  </p:cSld>
  <p:clrMapOvr>
    <a:masterClrMapping xmlns:a="http://schemas.openxmlformats.org/drawingml/2006/main"/>
  </p:clrMapOvr>
</p:sld>
</file>