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0f7f7e4cc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2a75fd9574c0d"/>
  </p:sldMasterIdLst>
  <p:sldIdLst>
    <p:sldId xmlns:r="http://schemas.openxmlformats.org/officeDocument/2006/relationships" id="256" r:id="Rfa1db05274824f9d"/>
    <p:sldId xmlns:r="http://schemas.openxmlformats.org/officeDocument/2006/relationships" id="257" r:id="R807f15574bf74e07"/>
    <p:sldId xmlns:r="http://schemas.openxmlformats.org/officeDocument/2006/relationships" id="258" r:id="R4395581f2af54997"/>
    <p:sldId xmlns:r="http://schemas.openxmlformats.org/officeDocument/2006/relationships" id="259" r:id="R28476bc9eda24d67"/>
    <p:sldId xmlns:r="http://schemas.openxmlformats.org/officeDocument/2006/relationships" id="260" r:id="Re1480ceb3baa4a35"/>
    <p:sldId xmlns:r="http://schemas.openxmlformats.org/officeDocument/2006/relationships" id="261" r:id="Rf4b967a72e1e4d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2a75fd9574c0d" /><Relationship Type="http://schemas.openxmlformats.org/officeDocument/2006/relationships/slide" Target="/ppt/slides/slide1.xml" Id="Rfa1db05274824f9d" /><Relationship Type="http://schemas.openxmlformats.org/officeDocument/2006/relationships/slide" Target="/ppt/slides/slide2.xml" Id="R807f15574bf74e07" /><Relationship Type="http://schemas.openxmlformats.org/officeDocument/2006/relationships/slide" Target="/ppt/slides/slide3.xml" Id="R4395581f2af54997" /><Relationship Type="http://schemas.openxmlformats.org/officeDocument/2006/relationships/slide" Target="/ppt/slides/slide4.xml" Id="R28476bc9eda24d67" /><Relationship Type="http://schemas.openxmlformats.org/officeDocument/2006/relationships/slide" Target="/ppt/slides/slide5.xml" Id="Re1480ceb3baa4a35" /><Relationship Type="http://schemas.openxmlformats.org/officeDocument/2006/relationships/slide" Target="/ppt/slides/slide6.xml" Id="Rf4b967a72e1e4d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fc16a63c540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0a772d2cb418c" /><Relationship Type="http://schemas.openxmlformats.org/officeDocument/2006/relationships/theme" Target="/ppt/slideMasters/theme/theme1.xml" Id="R95cebfc407dd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0a772d2cb41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0802c5925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47034f7cf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e29e0b9a6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a0983592d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844d2bc234c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89fa83775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