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32c326796a42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5563e1dc944850"/>
  </p:sldMasterIdLst>
  <p:sldIdLst>
    <p:sldId xmlns:r="http://schemas.openxmlformats.org/officeDocument/2006/relationships" id="256" r:id="R06671cb389304e2e"/>
    <p:sldId xmlns:r="http://schemas.openxmlformats.org/officeDocument/2006/relationships" id="257" r:id="Rd7ef317f18e64e9b"/>
    <p:sldId xmlns:r="http://schemas.openxmlformats.org/officeDocument/2006/relationships" id="258" r:id="R55ebc3fe76d74f71"/>
    <p:sldId xmlns:r="http://schemas.openxmlformats.org/officeDocument/2006/relationships" id="259" r:id="R22bd08665af4461d"/>
    <p:sldId xmlns:r="http://schemas.openxmlformats.org/officeDocument/2006/relationships" id="260" r:id="R6dd24d60def742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5563e1dc944850" /><Relationship Type="http://schemas.openxmlformats.org/officeDocument/2006/relationships/slide" Target="/ppt/slides/slide1.xml" Id="R06671cb389304e2e" /><Relationship Type="http://schemas.openxmlformats.org/officeDocument/2006/relationships/slide" Target="/ppt/slides/slide2.xml" Id="Rd7ef317f18e64e9b" /><Relationship Type="http://schemas.openxmlformats.org/officeDocument/2006/relationships/slide" Target="/ppt/slides/slide3.xml" Id="R55ebc3fe76d74f71" /><Relationship Type="http://schemas.openxmlformats.org/officeDocument/2006/relationships/slide" Target="/ppt/slides/slide4.xml" Id="R22bd08665af4461d" /><Relationship Type="http://schemas.openxmlformats.org/officeDocument/2006/relationships/slide" Target="/ppt/slides/slide5.xml" Id="R6dd24d60def742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8627f9f3a41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26577bb52428e" /><Relationship Type="http://schemas.openxmlformats.org/officeDocument/2006/relationships/theme" Target="/ppt/slideMasters/theme/theme1.xml" Id="R928b70ed82c049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726577bb5242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8252b9b6043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1cc0f496a4f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304d761ee4b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277ed2f394a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898183a154e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MORHET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