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d9c413e32445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680c380404437b"/>
  </p:sldMasterIdLst>
  <p:sldIdLst>
    <p:sldId xmlns:r="http://schemas.openxmlformats.org/officeDocument/2006/relationships" id="256" r:id="R8bff64997e5a47da"/>
    <p:sldId xmlns:r="http://schemas.openxmlformats.org/officeDocument/2006/relationships" id="257" r:id="R64fbdd2ddaa24552"/>
    <p:sldId xmlns:r="http://schemas.openxmlformats.org/officeDocument/2006/relationships" id="258" r:id="Rc2695ee360f14cc0"/>
    <p:sldId xmlns:r="http://schemas.openxmlformats.org/officeDocument/2006/relationships" id="259" r:id="R31a5e4c21fc341a7"/>
    <p:sldId xmlns:r="http://schemas.openxmlformats.org/officeDocument/2006/relationships" id="260" r:id="R2d24bcf218d04cd8"/>
    <p:sldId xmlns:r="http://schemas.openxmlformats.org/officeDocument/2006/relationships" id="261" r:id="R1878992416ca42f4"/>
    <p:sldId xmlns:r="http://schemas.openxmlformats.org/officeDocument/2006/relationships" id="262" r:id="R65f46dcefc3f42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680c380404437b" /><Relationship Type="http://schemas.openxmlformats.org/officeDocument/2006/relationships/slide" Target="/ppt/slides/slide1.xml" Id="R8bff64997e5a47da" /><Relationship Type="http://schemas.openxmlformats.org/officeDocument/2006/relationships/slide" Target="/ppt/slides/slide2.xml" Id="R64fbdd2ddaa24552" /><Relationship Type="http://schemas.openxmlformats.org/officeDocument/2006/relationships/slide" Target="/ppt/slides/slide3.xml" Id="Rc2695ee360f14cc0" /><Relationship Type="http://schemas.openxmlformats.org/officeDocument/2006/relationships/slide" Target="/ppt/slides/slide4.xml" Id="R31a5e4c21fc341a7" /><Relationship Type="http://schemas.openxmlformats.org/officeDocument/2006/relationships/slide" Target="/ppt/slides/slide5.xml" Id="R2d24bcf218d04cd8" /><Relationship Type="http://schemas.openxmlformats.org/officeDocument/2006/relationships/slide" Target="/ppt/slides/slide6.xml" Id="R1878992416ca42f4" /><Relationship Type="http://schemas.openxmlformats.org/officeDocument/2006/relationships/slide" Target="/ppt/slides/slide7.xml" Id="R65f46dcefc3f42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35d2a586b141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7c09fb4d0485c" /><Relationship Type="http://schemas.openxmlformats.org/officeDocument/2006/relationships/theme" Target="/ppt/slideMasters/theme/theme1.xml" Id="Rff19b41137b546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f7c09fb4d048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32d017a8d43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c6e0cac3644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4101e74be48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6321b93df41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3832ed53748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37b42260845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f1131d73044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ABACUS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ABACUS REVISJON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5 501 494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567 286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468 588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1 000 146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2 773 490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ROTT HOLDING AS  –  49,6 %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LYDER KÅRE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SVÆREN JORUNN KARIN  –  24,8 %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ROTT HOLDING AS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ROTT JARL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SVÆREN JORUNN KARIN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Vassbotnen 15A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84 93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firma@abacusrevisjon.no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www.abacusrevisjon.no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913 094 751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